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8" r:id="rId4"/>
    <p:sldId id="265" r:id="rId5"/>
    <p:sldId id="257" r:id="rId6"/>
    <p:sldId id="338" r:id="rId7"/>
    <p:sldId id="337" r:id="rId8"/>
    <p:sldId id="299" r:id="rId9"/>
    <p:sldId id="260" r:id="rId10"/>
    <p:sldId id="287" r:id="rId11"/>
    <p:sldId id="286" r:id="rId12"/>
    <p:sldId id="346" r:id="rId13"/>
    <p:sldId id="259" r:id="rId14"/>
    <p:sldId id="341" r:id="rId15"/>
    <p:sldId id="263" r:id="rId16"/>
    <p:sldId id="343" r:id="rId17"/>
    <p:sldId id="342" r:id="rId18"/>
    <p:sldId id="314" r:id="rId19"/>
    <p:sldId id="315" r:id="rId20"/>
    <p:sldId id="339" r:id="rId21"/>
    <p:sldId id="344" r:id="rId22"/>
    <p:sldId id="264" r:id="rId23"/>
    <p:sldId id="379" r:id="rId24"/>
    <p:sldId id="266" r:id="rId25"/>
    <p:sldId id="380" r:id="rId26"/>
    <p:sldId id="340" r:id="rId27"/>
    <p:sldId id="345" r:id="rId28"/>
    <p:sldId id="261" r:id="rId29"/>
    <p:sldId id="291" r:id="rId30"/>
    <p:sldId id="294" r:id="rId32"/>
    <p:sldId id="296" r:id="rId33"/>
    <p:sldId id="297" r:id="rId34"/>
    <p:sldId id="298" r:id="rId35"/>
    <p:sldId id="303" r:id="rId36"/>
    <p:sldId id="301" r:id="rId37"/>
    <p:sldId id="288" r:id="rId38"/>
    <p:sldId id="302" r:id="rId39"/>
    <p:sldId id="304" r:id="rId40"/>
    <p:sldId id="305" r:id="rId41"/>
    <p:sldId id="289" r:id="rId42"/>
    <p:sldId id="306" r:id="rId43"/>
    <p:sldId id="290" r:id="rId44"/>
    <p:sldId id="267" r:id="rId45"/>
    <p:sldId id="268" r:id="rId46"/>
    <p:sldId id="269" r:id="rId47"/>
    <p:sldId id="308"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018"/>
    <a:srgbClr val="F3702C"/>
    <a:srgbClr val="FFC000"/>
    <a:srgbClr val="FAD85D"/>
    <a:srgbClr val="6C7F90"/>
    <a:srgbClr val="7D7D7D"/>
    <a:srgbClr val="666666"/>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8" autoAdjust="0"/>
    <p:restoredTop sz="94660"/>
  </p:normalViewPr>
  <p:slideViewPr>
    <p:cSldViewPr snapToGrid="0">
      <p:cViewPr varScale="1">
        <p:scale>
          <a:sx n="75" d="100"/>
          <a:sy n="75" d="100"/>
        </p:scale>
        <p:origin x="330" y="36"/>
      </p:cViewPr>
      <p:guideLst/>
    </p:cSldViewPr>
  </p:slideViewPr>
  <p:notesTextViewPr>
    <p:cViewPr>
      <p:scale>
        <a:sx n="1" d="1"/>
        <a:sy n="1" d="1"/>
      </p:scale>
      <p:origin x="0" y="0"/>
    </p:cViewPr>
  </p:notesTextViewPr>
  <p:sorterViewPr>
    <p:cViewPr>
      <p:scale>
        <a:sx n="200" d="100"/>
        <a:sy n="200"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spc="120" normalizeH="0" baseline="0">
                <a:solidFill>
                  <a:schemeClr val="tx1">
                    <a:lumMod val="65000"/>
                    <a:lumOff val="35000"/>
                  </a:schemeClr>
                </a:solidFill>
                <a:latin typeface="+mn-lt"/>
                <a:ea typeface="+mn-ea"/>
                <a:cs typeface="+mn-ea"/>
                <a:sym typeface="+mn-lt"/>
              </a:defRPr>
            </a:pPr>
            <a:r>
              <a:rPr lang="zh-CN"/>
              <a:t>商品销售对比表</a:t>
            </a:r>
            <a:endParaRPr lang="zh-CN"/>
          </a:p>
        </c:rich>
      </c:tx>
      <c:layout/>
      <c:overlay val="0"/>
      <c:spPr>
        <a:noFill/>
        <a:ln>
          <a:noFill/>
        </a:ln>
        <a:effectLst/>
      </c:spPr>
    </c:title>
    <c:autoTitleDeleted val="0"/>
    <c:plotArea>
      <c:layout/>
      <c:lineChart>
        <c:grouping val="standard"/>
        <c:varyColors val="0"/>
        <c:ser>
          <c:idx val="0"/>
          <c:order val="0"/>
          <c:tx>
            <c:strRef>
              <c:f>Sheet1!$B$1</c:f>
              <c:strCache>
                <c:ptCount val="1"/>
                <c:pt idx="0">
                  <c:v>德国</c:v>
                </c:pt>
              </c:strCache>
            </c:strRef>
          </c:tx>
          <c:spPr>
            <a:ln w="60325" cap="rnd">
              <a:solidFill>
                <a:schemeClr val="tx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中国</c:v>
                </c:pt>
              </c:strCache>
            </c:strRef>
          </c:tx>
          <c:spPr>
            <a:ln w="57150" cap="rnd">
              <a:solidFill>
                <a:srgbClr val="FFC000"/>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美国</c:v>
                </c:pt>
              </c:strCache>
            </c:strRef>
          </c:tx>
          <c:spPr>
            <a:ln w="57150"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50000"/>
                        <a:lumOff val="50000"/>
                      </a:schemeClr>
                    </a:solidFill>
                    <a:latin typeface="+mn-lt"/>
                    <a:ea typeface="+mn-ea"/>
                    <a:cs typeface="+mn-ea"/>
                    <a:sym typeface="+mn-lt"/>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商品A</c:v>
                </c:pt>
                <c:pt idx="1">
                  <c:v>商品B</c:v>
                </c:pt>
                <c:pt idx="2">
                  <c:v>商品C</c:v>
                </c:pt>
                <c:pt idx="3">
                  <c:v>商品D</c:v>
                </c:pt>
              </c:strCache>
            </c:strRef>
          </c:cat>
          <c:val>
            <c:numRef>
              <c:f>Sheet1!$D$2:$D$5</c:f>
              <c:numCache>
                <c:formatCode>General</c:formatCode>
                <c:ptCount val="4"/>
                <c:pt idx="0">
                  <c:v>2</c:v>
                </c:pt>
                <c:pt idx="1">
                  <c:v>2</c:v>
                </c:pt>
                <c:pt idx="2">
                  <c:v>3</c:v>
                </c:pt>
                <c:pt idx="3">
                  <c:v>5</c:v>
                </c:pt>
              </c:numCache>
            </c:numRef>
          </c:val>
          <c:smooth val="0"/>
        </c:ser>
        <c:dLbls>
          <c:showLegendKey val="0"/>
          <c:showVal val="1"/>
          <c:showCatName val="0"/>
          <c:showSerName val="0"/>
          <c:showPercent val="0"/>
          <c:showBubbleSize val="0"/>
        </c:dLbls>
        <c:marker val="1"/>
        <c:smooth val="0"/>
        <c:axId val="549227792"/>
        <c:axId val="549251472"/>
      </c:lineChart>
      <c:catAx>
        <c:axId val="549227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lumMod val="65000"/>
                    <a:lumOff val="35000"/>
                  </a:schemeClr>
                </a:solidFill>
                <a:latin typeface="+mn-lt"/>
                <a:ea typeface="+mn-ea"/>
                <a:cs typeface="+mn-ea"/>
                <a:sym typeface="+mn-lt"/>
              </a:defRPr>
            </a:pPr>
          </a:p>
        </c:txPr>
        <c:crossAx val="549251472"/>
        <c:crosses val="autoZero"/>
        <c:auto val="1"/>
        <c:lblAlgn val="ctr"/>
        <c:lblOffset val="100"/>
        <c:noMultiLvlLbl val="0"/>
      </c:catAx>
      <c:valAx>
        <c:axId val="54925147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549227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w="9525" cap="flat" cmpd="sng" algn="ctr">
      <a:noFill/>
      <a:round/>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CE6BB-944F-4DE7-A814-F61D1AA791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79952-04D3-41AF-A9FA-84AACA392B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要更改数据则右键选中图表选择编辑数据</a:t>
            </a:r>
            <a:endParaRPr lang="zh-CN" altLang="en-US" dirty="0"/>
          </a:p>
        </p:txBody>
      </p:sp>
      <p:sp>
        <p:nvSpPr>
          <p:cNvPr id="4" name="灯片编号占位符 3"/>
          <p:cNvSpPr>
            <a:spLocks noGrp="1"/>
          </p:cNvSpPr>
          <p:nvPr>
            <p:ph type="sldNum" sz="quarter" idx="5"/>
          </p:nvPr>
        </p:nvSpPr>
        <p:spPr/>
        <p:txBody>
          <a:bodyPr/>
          <a:lstStyle/>
          <a:p>
            <a:fld id="{91579952-04D3-41AF-A9FA-84AACA392B7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4578350" y="492125"/>
            <a:ext cx="4058285"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编剧</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书写自己的人生</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userDrawn="1"/>
        </p:nvSpPr>
        <p:spPr>
          <a:xfrm>
            <a:off x="1689100" y="1149985"/>
            <a:ext cx="9204325" cy="1198880"/>
          </a:xfrm>
          <a:prstGeom prst="rect">
            <a:avLst/>
          </a:prstGeom>
          <a:noFill/>
        </p:spPr>
        <p:txBody>
          <a:bodyPr wrap="square" rtlCol="0">
            <a:spAutoFit/>
          </a:bodyPr>
          <a:lstStyle/>
          <a:p>
            <a:r>
              <a:rPr dirty="0"/>
              <a:t>工作填满你的一大块人生，唯一获得真正</a:t>
            </a:r>
            <a:r>
              <a:rPr b="1" dirty="0">
                <a:solidFill>
                  <a:srgbClr val="F26018"/>
                </a:solidFill>
              </a:rPr>
              <a:t>满足</a:t>
            </a:r>
            <a:r>
              <a:rPr dirty="0"/>
              <a:t>的方法就是做你相信是伟大的工作，而唯一做伟大工作的方法是</a:t>
            </a:r>
            <a:r>
              <a:rPr b="1" dirty="0">
                <a:solidFill>
                  <a:srgbClr val="F26018"/>
                </a:solidFill>
              </a:rPr>
              <a:t>爱你所做的事</a:t>
            </a:r>
            <a:r>
              <a:rPr dirty="0"/>
              <a:t>。如果你还没找到这些事，继续找，别停顿。尽你全心全力，你知道你一定会找到。而且，如同任何伟大的关系，事情只会随着时间愈来愈好。所以，在你找到之前，继续找，别停顿。</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486C3B-083B-4A7F-96A1-526DBA3FBD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0F74DA-F749-4CBF-888E-DCB4295089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86C3B-083B-4A7F-96A1-526DBA3FBD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F74DA-F749-4CBF-888E-DCB4295089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image" Target="../media/image5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2352040" y="2597150"/>
            <a:ext cx="8366760" cy="1198880"/>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夜瓜居士</a:t>
            </a:r>
            <a:r>
              <a:rPr lang="en-US" altLang="zh-CN" sz="7200" b="1">
                <a:solidFill>
                  <a:schemeClr val="tx1">
                    <a:lumMod val="65000"/>
                    <a:lumOff val="35000"/>
                  </a:schemeClr>
                </a:solidFill>
                <a:cs typeface="+mn-ea"/>
                <a:sym typeface="+mn-lt"/>
              </a:rPr>
              <a:t>-</a:t>
            </a:r>
            <a:r>
              <a:rPr lang="zh-CN" altLang="en-US" sz="7200" b="1">
                <a:solidFill>
                  <a:schemeClr val="tx1">
                    <a:lumMod val="65000"/>
                    <a:lumOff val="35000"/>
                  </a:schemeClr>
                </a:solidFill>
                <a:cs typeface="+mn-ea"/>
                <a:sym typeface="+mn-lt"/>
              </a:rPr>
              <a:t>《笑忘书</a:t>
            </a:r>
            <a:r>
              <a:rPr lang="zh-CN" altLang="en-US" sz="7200" b="1">
                <a:solidFill>
                  <a:schemeClr val="tx1">
                    <a:lumMod val="65000"/>
                    <a:lumOff val="35000"/>
                  </a:schemeClr>
                </a:solidFill>
                <a:cs typeface="+mn-ea"/>
                <a:sym typeface="+mn-lt"/>
              </a:rPr>
              <a:t>》</a:t>
            </a:r>
            <a:endParaRPr lang="zh-CN" altLang="en-US" sz="7200" b="1">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水饺2"/>
          <p:cNvPicPr>
            <a:picLocks noChangeAspect="1"/>
          </p:cNvPicPr>
          <p:nvPr/>
        </p:nvPicPr>
        <p:blipFill>
          <a:blip r:embed="rId1"/>
          <a:stretch>
            <a:fillRect/>
          </a:stretch>
        </p:blipFill>
        <p:spPr>
          <a:xfrm>
            <a:off x="5267960" y="93345"/>
            <a:ext cx="4813300" cy="3606800"/>
          </a:xfrm>
          <a:prstGeom prst="rect">
            <a:avLst/>
          </a:prstGeom>
        </p:spPr>
      </p:pic>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2" name="图片 11" descr="水饺"/>
          <p:cNvPicPr>
            <a:picLocks noChangeAspect="1"/>
          </p:cNvPicPr>
          <p:nvPr/>
        </p:nvPicPr>
        <p:blipFill>
          <a:blip r:embed="rId2"/>
          <a:stretch>
            <a:fillRect/>
          </a:stretch>
        </p:blipFill>
        <p:spPr>
          <a:xfrm>
            <a:off x="3328035" y="3353435"/>
            <a:ext cx="4218305" cy="3161030"/>
          </a:xfrm>
          <a:prstGeom prst="rect">
            <a:avLst/>
          </a:prstGeom>
        </p:spPr>
      </p:pic>
      <p:pic>
        <p:nvPicPr>
          <p:cNvPr id="5" name="图片 4" descr="yoyo"/>
          <p:cNvPicPr>
            <a:picLocks noChangeAspect="1"/>
          </p:cNvPicPr>
          <p:nvPr/>
        </p:nvPicPr>
        <p:blipFill>
          <a:blip r:embed="rId3"/>
          <a:srcRect r="1365" b="15727"/>
          <a:stretch>
            <a:fillRect/>
          </a:stretch>
        </p:blipFill>
        <p:spPr>
          <a:xfrm>
            <a:off x="2986405" y="196850"/>
            <a:ext cx="2551430" cy="3875405"/>
          </a:xfrm>
          <a:prstGeom prst="rect">
            <a:avLst/>
          </a:prstGeom>
        </p:spPr>
      </p:pic>
      <p:pic>
        <p:nvPicPr>
          <p:cNvPr id="11" name="图片 10" descr="春卷"/>
          <p:cNvPicPr>
            <a:picLocks noChangeAspect="1"/>
          </p:cNvPicPr>
          <p:nvPr/>
        </p:nvPicPr>
        <p:blipFill>
          <a:blip r:embed="rId4"/>
          <a:stretch>
            <a:fillRect/>
          </a:stretch>
        </p:blipFill>
        <p:spPr>
          <a:xfrm>
            <a:off x="3810" y="4072255"/>
            <a:ext cx="3638550" cy="2733675"/>
          </a:xfrm>
          <a:prstGeom prst="rect">
            <a:avLst/>
          </a:prstGeom>
        </p:spPr>
      </p:pic>
      <p:pic>
        <p:nvPicPr>
          <p:cNvPr id="8" name="图片 7" descr="车"/>
          <p:cNvPicPr>
            <a:picLocks noChangeAspect="1"/>
          </p:cNvPicPr>
          <p:nvPr/>
        </p:nvPicPr>
        <p:blipFill>
          <a:blip r:embed="rId5"/>
          <a:stretch>
            <a:fillRect/>
          </a:stretch>
        </p:blipFill>
        <p:spPr>
          <a:xfrm>
            <a:off x="6831330" y="4072255"/>
            <a:ext cx="5467350" cy="3076575"/>
          </a:xfrm>
          <a:prstGeom prst="rect">
            <a:avLst/>
          </a:prstGeom>
        </p:spPr>
      </p:pic>
      <p:pic>
        <p:nvPicPr>
          <p:cNvPr id="14" name="图片 13" descr="剑"/>
          <p:cNvPicPr>
            <a:picLocks noChangeAspect="1"/>
          </p:cNvPicPr>
          <p:nvPr/>
        </p:nvPicPr>
        <p:blipFill>
          <a:blip r:embed="rId6"/>
          <a:stretch>
            <a:fillRect/>
          </a:stretch>
        </p:blipFill>
        <p:spPr>
          <a:xfrm>
            <a:off x="9279890" y="-331470"/>
            <a:ext cx="2774315"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69" y="1888365"/>
            <a:ext cx="2476412" cy="1207135"/>
          </a:xfrm>
          <a:prstGeom prst="rect">
            <a:avLst/>
          </a:prstGeom>
        </p:spPr>
        <p:txBody>
          <a:bodyPr wrap="square">
            <a:spAutoFit/>
          </a:bodyPr>
          <a:lstStyle/>
          <a:p>
            <a:pPr>
              <a:lnSpc>
                <a:spcPct val="120000"/>
              </a:lnSpc>
              <a:spcAft>
                <a:spcPts val="600"/>
              </a:spcAft>
            </a:pPr>
            <a:r>
              <a:rPr lang="zh-CN" altLang="en-US" sz="1200" dirty="0">
                <a:cs typeface="+mn-ea"/>
                <a:sym typeface="+mn-lt"/>
              </a:rPr>
              <a:t>有过冲动的喜欢</a:t>
            </a:r>
            <a:endParaRPr lang="zh-CN" altLang="en-US" sz="1200" dirty="0">
              <a:cs typeface="+mn-ea"/>
              <a:sym typeface="+mn-lt"/>
            </a:endParaRPr>
          </a:p>
          <a:p>
            <a:pPr>
              <a:lnSpc>
                <a:spcPct val="120000"/>
              </a:lnSpc>
              <a:spcAft>
                <a:spcPts val="600"/>
              </a:spcAft>
            </a:pPr>
            <a:r>
              <a:rPr lang="zh-CN" altLang="en-US" sz="1200" dirty="0">
                <a:cs typeface="+mn-ea"/>
                <a:sym typeface="+mn-lt"/>
              </a:rPr>
              <a:t>时间会记住最真的</a:t>
            </a:r>
            <a:endParaRPr lang="zh-CN" altLang="en-US" sz="1200" dirty="0">
              <a:cs typeface="+mn-ea"/>
              <a:sym typeface="+mn-lt"/>
            </a:endParaRPr>
          </a:p>
          <a:p>
            <a:pPr>
              <a:lnSpc>
                <a:spcPct val="120000"/>
              </a:lnSpc>
              <a:spcAft>
                <a:spcPts val="600"/>
              </a:spcAft>
            </a:pPr>
            <a:r>
              <a:rPr lang="zh-CN" altLang="en-US" sz="1200" dirty="0">
                <a:cs typeface="+mn-ea"/>
                <a:sym typeface="+mn-lt"/>
              </a:rPr>
              <a:t>告诉你什么</a:t>
            </a:r>
            <a:endParaRPr lang="zh-CN" altLang="en-US" sz="1200" dirty="0">
              <a:cs typeface="+mn-ea"/>
              <a:sym typeface="+mn-lt"/>
            </a:endParaRPr>
          </a:p>
          <a:p>
            <a:pPr>
              <a:lnSpc>
                <a:spcPct val="120000"/>
              </a:lnSpc>
              <a:spcAft>
                <a:spcPts val="600"/>
              </a:spcAft>
            </a:pPr>
            <a:r>
              <a:rPr lang="zh-CN" altLang="en-US" sz="1200" dirty="0">
                <a:cs typeface="+mn-ea"/>
                <a:sym typeface="+mn-lt"/>
              </a:rPr>
              <a:t>从喜欢到【</a:t>
            </a:r>
            <a:r>
              <a:rPr lang="zh-CN" altLang="en-US" sz="1200" b="1" dirty="0">
                <a:solidFill>
                  <a:srgbClr val="F3702C"/>
                </a:solidFill>
                <a:cs typeface="+mn-ea"/>
                <a:sym typeface="+mn-lt"/>
              </a:rPr>
              <a:t>爱</a:t>
            </a:r>
            <a:r>
              <a:rPr lang="zh-CN" altLang="en-US" sz="1200" dirty="0">
                <a:cs typeface="+mn-ea"/>
                <a:sym typeface="+mn-lt"/>
              </a:rPr>
              <a:t>】</a:t>
            </a:r>
            <a:endParaRPr lang="en-US" altLang="zh-CN" sz="1200" dirty="0">
              <a:cs typeface="+mn-ea"/>
              <a:sym typeface="+mn-lt"/>
            </a:endParaRPr>
          </a:p>
        </p:txBody>
      </p:sp>
      <p:sp>
        <p:nvSpPr>
          <p:cNvPr id="3" name="矩形 2"/>
          <p:cNvSpPr/>
          <p:nvPr/>
        </p:nvSpPr>
        <p:spPr>
          <a:xfrm>
            <a:off x="650057" y="595703"/>
            <a:ext cx="2811173" cy="1291590"/>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每个少年的经过</a:t>
            </a:r>
            <a:r>
              <a:rPr lang="zh-CN" altLang="en-US" sz="1400" kern="0" dirty="0">
                <a:solidFill>
                  <a:schemeClr val="bg2">
                    <a:lumMod val="10000"/>
                  </a:schemeClr>
                </a:solidFill>
                <a:cs typeface="+mn-ea"/>
                <a:sym typeface="+mn-lt"/>
              </a:rPr>
              <a:t>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也曾年轻过</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爱过</a:t>
            </a:r>
            <a:endParaRPr lang="zh-CN" altLang="en-US" sz="3200" b="1" kern="0" dirty="0">
              <a:solidFill>
                <a:schemeClr val="bg2">
                  <a:lumMod val="10000"/>
                </a:schemeClr>
              </a:solidFill>
              <a:cs typeface="+mn-ea"/>
              <a:sym typeface="+mn-lt"/>
            </a:endParaRPr>
          </a:p>
        </p:txBody>
      </p:sp>
      <p:sp>
        <p:nvSpPr>
          <p:cNvPr id="4" name="矩形 3"/>
          <p:cNvSpPr/>
          <p:nvPr/>
        </p:nvSpPr>
        <p:spPr>
          <a:xfrm>
            <a:off x="743903" y="3488055"/>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6" name="图片 5" descr="ps2356b"/>
          <p:cNvPicPr>
            <a:picLocks noChangeAspect="1"/>
          </p:cNvPicPr>
          <p:nvPr/>
        </p:nvPicPr>
        <p:blipFill>
          <a:blip r:embed="rId1"/>
          <a:stretch>
            <a:fillRect/>
          </a:stretch>
        </p:blipFill>
        <p:spPr>
          <a:xfrm>
            <a:off x="385445" y="3703320"/>
            <a:ext cx="2219325" cy="2952750"/>
          </a:xfrm>
          <a:prstGeom prst="rect">
            <a:avLst/>
          </a:prstGeom>
        </p:spPr>
      </p:pic>
      <p:pic>
        <p:nvPicPr>
          <p:cNvPr id="15" name="图片 14" descr="书架"/>
          <p:cNvPicPr>
            <a:picLocks noChangeAspect="1"/>
          </p:cNvPicPr>
          <p:nvPr/>
        </p:nvPicPr>
        <p:blipFill>
          <a:blip r:embed="rId2"/>
          <a:stretch>
            <a:fillRect/>
          </a:stretch>
        </p:blipFill>
        <p:spPr>
          <a:xfrm>
            <a:off x="3020695" y="165735"/>
            <a:ext cx="8075930" cy="4541520"/>
          </a:xfrm>
          <a:prstGeom prst="rect">
            <a:avLst/>
          </a:prstGeom>
        </p:spPr>
      </p:pic>
      <p:pic>
        <p:nvPicPr>
          <p:cNvPr id="9" name="图片 8" descr="p74sb"/>
          <p:cNvPicPr>
            <a:picLocks noChangeAspect="1"/>
          </p:cNvPicPr>
          <p:nvPr/>
        </p:nvPicPr>
        <p:blipFill>
          <a:blip r:embed="rId3"/>
          <a:stretch>
            <a:fillRect/>
          </a:stretch>
        </p:blipFill>
        <p:spPr>
          <a:xfrm>
            <a:off x="4772660" y="4359910"/>
            <a:ext cx="3209925" cy="2409825"/>
          </a:xfrm>
          <a:prstGeom prst="rect">
            <a:avLst/>
          </a:prstGeom>
        </p:spPr>
      </p:pic>
      <p:pic>
        <p:nvPicPr>
          <p:cNvPr id="10" name="图片 9" descr="休息日"/>
          <p:cNvPicPr>
            <a:picLocks noChangeAspect="1"/>
          </p:cNvPicPr>
          <p:nvPr/>
        </p:nvPicPr>
        <p:blipFill>
          <a:blip r:embed="rId4"/>
          <a:stretch>
            <a:fillRect/>
          </a:stretch>
        </p:blipFill>
        <p:spPr>
          <a:xfrm>
            <a:off x="2670810" y="3295650"/>
            <a:ext cx="4105275" cy="3076575"/>
          </a:xfrm>
          <a:prstGeom prst="rect">
            <a:avLst/>
          </a:prstGeom>
        </p:spPr>
      </p:pic>
      <p:pic>
        <p:nvPicPr>
          <p:cNvPr id="7" name="图片 6" descr="王树鑫"/>
          <p:cNvPicPr>
            <a:picLocks noChangeAspect="1"/>
          </p:cNvPicPr>
          <p:nvPr/>
        </p:nvPicPr>
        <p:blipFill>
          <a:blip r:embed="rId5"/>
          <a:stretch>
            <a:fillRect/>
          </a:stretch>
        </p:blipFill>
        <p:spPr>
          <a:xfrm>
            <a:off x="8044180" y="-250190"/>
            <a:ext cx="3948430" cy="701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
          <p:cNvCxnSpPr/>
          <p:nvPr/>
        </p:nvCxnSpPr>
        <p:spPr>
          <a:xfrm>
            <a:off x="2395015" y="3441247"/>
            <a:ext cx="97953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4" name="Triangle 22"/>
          <p:cNvSpPr/>
          <p:nvPr/>
        </p:nvSpPr>
        <p:spPr>
          <a:xfrm rot="10800000">
            <a:off x="495688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5" name="Triangle 23"/>
          <p:cNvSpPr/>
          <p:nvPr/>
        </p:nvSpPr>
        <p:spPr>
          <a:xfrm rot="10800000">
            <a:off x="751875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6" name="Triangle 24"/>
          <p:cNvSpPr/>
          <p:nvPr/>
        </p:nvSpPr>
        <p:spPr>
          <a:xfrm rot="10800000">
            <a:off x="10080627"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27" name="TextBox 20"/>
          <p:cNvSpPr txBox="1"/>
          <p:nvPr/>
        </p:nvSpPr>
        <p:spPr>
          <a:xfrm>
            <a:off x="202966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1995</a:t>
            </a:r>
            <a:endParaRPr lang="en-US" sz="2000" spc="300" dirty="0">
              <a:solidFill>
                <a:schemeClr val="tx2"/>
              </a:solidFill>
              <a:cs typeface="+mn-ea"/>
              <a:sym typeface="+mn-lt"/>
            </a:endParaRPr>
          </a:p>
        </p:txBody>
      </p:sp>
      <p:sp>
        <p:nvSpPr>
          <p:cNvPr id="28" name="TextBox 26"/>
          <p:cNvSpPr txBox="1"/>
          <p:nvPr/>
        </p:nvSpPr>
        <p:spPr>
          <a:xfrm>
            <a:off x="4591528" y="2721523"/>
            <a:ext cx="899160" cy="398780"/>
          </a:xfrm>
          <a:prstGeom prst="rect">
            <a:avLst/>
          </a:prstGeom>
          <a:noFill/>
        </p:spPr>
        <p:txBody>
          <a:bodyPr wrap="none" rtlCol="0">
            <a:spAutoFit/>
          </a:bodyPr>
          <a:lstStyle/>
          <a:p>
            <a:pPr algn="ctr"/>
            <a:r>
              <a:rPr lang="en-US" altLang="zh-CN" sz="2000" b="1" spc="300" dirty="0">
                <a:solidFill>
                  <a:srgbClr val="F26018"/>
                </a:solidFill>
                <a:cs typeface="+mn-ea"/>
                <a:sym typeface="+mn-lt"/>
              </a:rPr>
              <a:t>2013</a:t>
            </a:r>
            <a:endParaRPr lang="en-US" altLang="zh-CN" sz="2000" b="1" spc="300" dirty="0">
              <a:solidFill>
                <a:srgbClr val="F26018"/>
              </a:solidFill>
              <a:cs typeface="+mn-ea"/>
              <a:sym typeface="+mn-lt"/>
            </a:endParaRPr>
          </a:p>
        </p:txBody>
      </p:sp>
      <p:sp>
        <p:nvSpPr>
          <p:cNvPr id="29" name="TextBox 27"/>
          <p:cNvSpPr txBox="1"/>
          <p:nvPr/>
        </p:nvSpPr>
        <p:spPr>
          <a:xfrm>
            <a:off x="7136020"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a:t>
            </a:r>
            <a:endParaRPr lang="en-US" sz="2000" spc="300" dirty="0">
              <a:solidFill>
                <a:schemeClr val="tx2"/>
              </a:solidFill>
              <a:cs typeface="+mn-ea"/>
              <a:sym typeface="+mn-lt"/>
            </a:endParaRPr>
          </a:p>
        </p:txBody>
      </p:sp>
      <p:sp>
        <p:nvSpPr>
          <p:cNvPr id="30" name="TextBox 28"/>
          <p:cNvSpPr txBox="1"/>
          <p:nvPr/>
        </p:nvSpPr>
        <p:spPr>
          <a:xfrm>
            <a:off x="9697888" y="2721523"/>
            <a:ext cx="899160" cy="398780"/>
          </a:xfrm>
          <a:prstGeom prst="rect">
            <a:avLst/>
          </a:prstGeom>
          <a:noFill/>
        </p:spPr>
        <p:txBody>
          <a:bodyPr wrap="none" rtlCol="0">
            <a:spAutoFit/>
          </a:bodyPr>
          <a:lstStyle/>
          <a:p>
            <a:pPr algn="ctr"/>
            <a:r>
              <a:rPr lang="en-US" altLang="zh-CN" sz="2000" spc="300" dirty="0">
                <a:solidFill>
                  <a:schemeClr val="tx2"/>
                </a:solidFill>
                <a:cs typeface="+mn-ea"/>
                <a:sym typeface="+mn-lt"/>
              </a:rPr>
              <a:t>2019</a:t>
            </a:r>
            <a:endParaRPr lang="en-US" sz="2000" spc="300" dirty="0">
              <a:solidFill>
                <a:schemeClr val="tx2"/>
              </a:solidFill>
              <a:cs typeface="+mn-ea"/>
              <a:sym typeface="+mn-lt"/>
            </a:endParaRPr>
          </a:p>
        </p:txBody>
      </p:sp>
      <p:sp>
        <p:nvSpPr>
          <p:cNvPr id="32" name="Shape 442"/>
          <p:cNvSpPr/>
          <p:nvPr/>
        </p:nvSpPr>
        <p:spPr>
          <a:xfrm>
            <a:off x="1514354" y="3799078"/>
            <a:ext cx="1929765"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en-US" altLang="zh-CN" b="1" kern="0" dirty="0">
                <a:latin typeface="+mn-lt"/>
                <a:ea typeface="+mn-ea"/>
                <a:cs typeface="+mn-ea"/>
                <a:sym typeface="+mn-lt"/>
              </a:rPr>
              <a:t>Made In </a:t>
            </a:r>
            <a:r>
              <a:rPr lang="zh-CN" altLang="en-US" b="1" kern="0" dirty="0">
                <a:latin typeface="+mn-lt"/>
                <a:ea typeface="+mn-ea"/>
                <a:cs typeface="+mn-ea"/>
                <a:sym typeface="+mn-lt"/>
              </a:rPr>
              <a:t>盐城</a:t>
            </a:r>
            <a:endParaRPr lang="zh-CN" altLang="en-US" b="1" kern="0" dirty="0">
              <a:latin typeface="+mn-lt"/>
              <a:ea typeface="+mn-ea"/>
              <a:cs typeface="+mn-ea"/>
              <a:sym typeface="+mn-lt"/>
            </a:endParaRPr>
          </a:p>
        </p:txBody>
      </p:sp>
      <p:sp>
        <p:nvSpPr>
          <p:cNvPr id="48" name="statistics_102512"/>
          <p:cNvSpPr>
            <a:spLocks noChangeAspect="1"/>
          </p:cNvSpPr>
          <p:nvPr/>
        </p:nvSpPr>
        <p:spPr bwMode="auto">
          <a:xfrm>
            <a:off x="4736549" y="4373808"/>
            <a:ext cx="609116" cy="609684"/>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45" name="agreement_126444"/>
          <p:cNvSpPr>
            <a:spLocks noChangeAspect="1"/>
          </p:cNvSpPr>
          <p:nvPr/>
        </p:nvSpPr>
        <p:spPr bwMode="auto">
          <a:xfrm>
            <a:off x="2174393" y="4405784"/>
            <a:ext cx="609685" cy="540101"/>
          </a:xfrm>
          <a:custGeom>
            <a:avLst/>
            <a:gdLst>
              <a:gd name="T0" fmla="*/ 5423 w 6499"/>
              <a:gd name="T1" fmla="*/ 940 h 5766"/>
              <a:gd name="T2" fmla="*/ 6499 w 6499"/>
              <a:gd name="T3" fmla="*/ 7 h 5766"/>
              <a:gd name="T4" fmla="*/ 4987 w 6499"/>
              <a:gd name="T5" fmla="*/ 792 h 5766"/>
              <a:gd name="T6" fmla="*/ 3216 w 6499"/>
              <a:gd name="T7" fmla="*/ 716 h 5766"/>
              <a:gd name="T8" fmla="*/ 1453 w 6499"/>
              <a:gd name="T9" fmla="*/ 667 h 5766"/>
              <a:gd name="T10" fmla="*/ 0 w 6499"/>
              <a:gd name="T11" fmla="*/ 2664 h 5766"/>
              <a:gd name="T12" fmla="*/ 661 w 6499"/>
              <a:gd name="T13" fmla="*/ 3284 h 5766"/>
              <a:gd name="T14" fmla="*/ 448 w 6499"/>
              <a:gd name="T15" fmla="*/ 4071 h 5766"/>
              <a:gd name="T16" fmla="*/ 844 w 6499"/>
              <a:gd name="T17" fmla="*/ 4279 h 5766"/>
              <a:gd name="T18" fmla="*/ 1080 w 6499"/>
              <a:gd name="T19" fmla="*/ 4576 h 5766"/>
              <a:gd name="T20" fmla="*/ 1583 w 6499"/>
              <a:gd name="T21" fmla="*/ 4775 h 5766"/>
              <a:gd name="T22" fmla="*/ 2017 w 6499"/>
              <a:gd name="T23" fmla="*/ 5327 h 5766"/>
              <a:gd name="T24" fmla="*/ 2405 w 6499"/>
              <a:gd name="T25" fmla="*/ 5234 h 5766"/>
              <a:gd name="T26" fmla="*/ 2535 w 6499"/>
              <a:gd name="T27" fmla="*/ 5395 h 5766"/>
              <a:gd name="T28" fmla="*/ 2876 w 6499"/>
              <a:gd name="T29" fmla="*/ 5576 h 5766"/>
              <a:gd name="T30" fmla="*/ 3165 w 6499"/>
              <a:gd name="T31" fmla="*/ 5494 h 5766"/>
              <a:gd name="T32" fmla="*/ 3701 w 6499"/>
              <a:gd name="T33" fmla="*/ 5660 h 5766"/>
              <a:gd name="T34" fmla="*/ 3832 w 6499"/>
              <a:gd name="T35" fmla="*/ 5267 h 5766"/>
              <a:gd name="T36" fmla="*/ 4495 w 6499"/>
              <a:gd name="T37" fmla="*/ 4970 h 5766"/>
              <a:gd name="T38" fmla="*/ 4988 w 6499"/>
              <a:gd name="T39" fmla="*/ 5020 h 5766"/>
              <a:gd name="T40" fmla="*/ 5597 w 6499"/>
              <a:gd name="T41" fmla="*/ 4588 h 5766"/>
              <a:gd name="T42" fmla="*/ 5503 w 6499"/>
              <a:gd name="T43" fmla="*/ 3760 h 5766"/>
              <a:gd name="T44" fmla="*/ 6296 w 6499"/>
              <a:gd name="T45" fmla="*/ 2963 h 5766"/>
              <a:gd name="T46" fmla="*/ 6499 w 6499"/>
              <a:gd name="T47" fmla="*/ 2528 h 5766"/>
              <a:gd name="T48" fmla="*/ 5795 w 6499"/>
              <a:gd name="T49" fmla="*/ 3035 h 5766"/>
              <a:gd name="T50" fmla="*/ 4857 w 6499"/>
              <a:gd name="T51" fmla="*/ 3514 h 5766"/>
              <a:gd name="T52" fmla="*/ 4769 w 6499"/>
              <a:gd name="T53" fmla="*/ 4088 h 5766"/>
              <a:gd name="T54" fmla="*/ 4331 w 6499"/>
              <a:gd name="T55" fmla="*/ 4082 h 5766"/>
              <a:gd name="T56" fmla="*/ 4173 w 6499"/>
              <a:gd name="T57" fmla="*/ 4456 h 5766"/>
              <a:gd name="T58" fmla="*/ 3747 w 6499"/>
              <a:gd name="T59" fmla="*/ 4507 h 5766"/>
              <a:gd name="T60" fmla="*/ 3473 w 6499"/>
              <a:gd name="T61" fmla="*/ 4915 h 5766"/>
              <a:gd name="T62" fmla="*/ 3065 w 6499"/>
              <a:gd name="T63" fmla="*/ 5251 h 5766"/>
              <a:gd name="T64" fmla="*/ 2867 w 6499"/>
              <a:gd name="T65" fmla="*/ 5322 h 5766"/>
              <a:gd name="T66" fmla="*/ 2707 w 6499"/>
              <a:gd name="T67" fmla="*/ 5102 h 5766"/>
              <a:gd name="T68" fmla="*/ 3423 w 6499"/>
              <a:gd name="T69" fmla="*/ 4496 h 5766"/>
              <a:gd name="T70" fmla="*/ 3345 w 6499"/>
              <a:gd name="T71" fmla="*/ 4266 h 5766"/>
              <a:gd name="T72" fmla="*/ 2255 w 6499"/>
              <a:gd name="T73" fmla="*/ 5022 h 5766"/>
              <a:gd name="T74" fmla="*/ 1884 w 6499"/>
              <a:gd name="T75" fmla="*/ 4962 h 5766"/>
              <a:gd name="T76" fmla="*/ 3155 w 6499"/>
              <a:gd name="T77" fmla="*/ 3735 h 5766"/>
              <a:gd name="T78" fmla="*/ 3075 w 6499"/>
              <a:gd name="T79" fmla="*/ 3503 h 5766"/>
              <a:gd name="T80" fmla="*/ 1791 w 6499"/>
              <a:gd name="T81" fmla="*/ 4404 h 5766"/>
              <a:gd name="T82" fmla="*/ 1285 w 6499"/>
              <a:gd name="T83" fmla="*/ 4435 h 5766"/>
              <a:gd name="T84" fmla="*/ 1439 w 6499"/>
              <a:gd name="T85" fmla="*/ 4004 h 5766"/>
              <a:gd name="T86" fmla="*/ 2809 w 6499"/>
              <a:gd name="T87" fmla="*/ 3011 h 5766"/>
              <a:gd name="T88" fmla="*/ 2612 w 6499"/>
              <a:gd name="T89" fmla="*/ 2895 h 5766"/>
              <a:gd name="T90" fmla="*/ 1167 w 6499"/>
              <a:gd name="T91" fmla="*/ 3884 h 5766"/>
              <a:gd name="T92" fmla="*/ 668 w 6499"/>
              <a:gd name="T93" fmla="*/ 3923 h 5766"/>
              <a:gd name="T94" fmla="*/ 3388 w 6499"/>
              <a:gd name="T95" fmla="*/ 1602 h 5766"/>
              <a:gd name="T96" fmla="*/ 4543 w 6499"/>
              <a:gd name="T97" fmla="*/ 2706 h 5766"/>
              <a:gd name="T98" fmla="*/ 4492 w 6499"/>
              <a:gd name="T99" fmla="*/ 1496 h 5766"/>
              <a:gd name="T100" fmla="*/ 4777 w 6499"/>
              <a:gd name="T101" fmla="*/ 1048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9" h="5766">
                <a:moveTo>
                  <a:pt x="5048" y="1043"/>
                </a:moveTo>
                <a:cubicBezTo>
                  <a:pt x="5180" y="1043"/>
                  <a:pt x="5309" y="1008"/>
                  <a:pt x="5423" y="940"/>
                </a:cubicBezTo>
                <a:lnTo>
                  <a:pt x="6499" y="304"/>
                </a:lnTo>
                <a:lnTo>
                  <a:pt x="6499" y="7"/>
                </a:lnTo>
                <a:lnTo>
                  <a:pt x="5288" y="712"/>
                </a:lnTo>
                <a:cubicBezTo>
                  <a:pt x="5196" y="766"/>
                  <a:pt x="5092" y="794"/>
                  <a:pt x="4987" y="792"/>
                </a:cubicBezTo>
                <a:lnTo>
                  <a:pt x="3384" y="774"/>
                </a:lnTo>
                <a:cubicBezTo>
                  <a:pt x="3304" y="744"/>
                  <a:pt x="3240" y="726"/>
                  <a:pt x="3216" y="716"/>
                </a:cubicBezTo>
                <a:cubicBezTo>
                  <a:pt x="2715" y="604"/>
                  <a:pt x="2323" y="648"/>
                  <a:pt x="2056" y="720"/>
                </a:cubicBezTo>
                <a:cubicBezTo>
                  <a:pt x="1856" y="774"/>
                  <a:pt x="1643" y="754"/>
                  <a:pt x="1453" y="667"/>
                </a:cubicBezTo>
                <a:lnTo>
                  <a:pt x="0" y="0"/>
                </a:lnTo>
                <a:lnTo>
                  <a:pt x="0" y="2664"/>
                </a:lnTo>
                <a:lnTo>
                  <a:pt x="151" y="2747"/>
                </a:lnTo>
                <a:cubicBezTo>
                  <a:pt x="373" y="2868"/>
                  <a:pt x="551" y="3056"/>
                  <a:pt x="661" y="3284"/>
                </a:cubicBezTo>
                <a:lnTo>
                  <a:pt x="576" y="3354"/>
                </a:lnTo>
                <a:cubicBezTo>
                  <a:pt x="347" y="3520"/>
                  <a:pt x="297" y="3843"/>
                  <a:pt x="448" y="4071"/>
                </a:cubicBezTo>
                <a:cubicBezTo>
                  <a:pt x="532" y="4182"/>
                  <a:pt x="651" y="4252"/>
                  <a:pt x="787" y="4276"/>
                </a:cubicBezTo>
                <a:cubicBezTo>
                  <a:pt x="803" y="4278"/>
                  <a:pt x="827" y="4279"/>
                  <a:pt x="844" y="4279"/>
                </a:cubicBezTo>
                <a:cubicBezTo>
                  <a:pt x="893" y="4282"/>
                  <a:pt x="941" y="4276"/>
                  <a:pt x="983" y="4270"/>
                </a:cubicBezTo>
                <a:cubicBezTo>
                  <a:pt x="985" y="4384"/>
                  <a:pt x="1012" y="4483"/>
                  <a:pt x="1080" y="4576"/>
                </a:cubicBezTo>
                <a:cubicBezTo>
                  <a:pt x="1171" y="4703"/>
                  <a:pt x="1315" y="4760"/>
                  <a:pt x="1469" y="4768"/>
                </a:cubicBezTo>
                <a:cubicBezTo>
                  <a:pt x="1509" y="4771"/>
                  <a:pt x="1551" y="4772"/>
                  <a:pt x="1583" y="4775"/>
                </a:cubicBezTo>
                <a:cubicBezTo>
                  <a:pt x="1568" y="4896"/>
                  <a:pt x="1603" y="5020"/>
                  <a:pt x="1679" y="5122"/>
                </a:cubicBezTo>
                <a:cubicBezTo>
                  <a:pt x="1763" y="5232"/>
                  <a:pt x="1881" y="5303"/>
                  <a:pt x="2017" y="5327"/>
                </a:cubicBezTo>
                <a:cubicBezTo>
                  <a:pt x="2033" y="5328"/>
                  <a:pt x="2057" y="5330"/>
                  <a:pt x="2075" y="5330"/>
                </a:cubicBezTo>
                <a:cubicBezTo>
                  <a:pt x="2196" y="5336"/>
                  <a:pt x="2312" y="5302"/>
                  <a:pt x="2405" y="5234"/>
                </a:cubicBezTo>
                <a:lnTo>
                  <a:pt x="2456" y="5195"/>
                </a:lnTo>
                <a:cubicBezTo>
                  <a:pt x="2468" y="5268"/>
                  <a:pt x="2489" y="5335"/>
                  <a:pt x="2535" y="5395"/>
                </a:cubicBezTo>
                <a:cubicBezTo>
                  <a:pt x="2603" y="5488"/>
                  <a:pt x="2705" y="5551"/>
                  <a:pt x="2827" y="5574"/>
                </a:cubicBezTo>
                <a:cubicBezTo>
                  <a:pt x="2843" y="5575"/>
                  <a:pt x="2859" y="5575"/>
                  <a:pt x="2876" y="5576"/>
                </a:cubicBezTo>
                <a:cubicBezTo>
                  <a:pt x="2973" y="5582"/>
                  <a:pt x="3072" y="5554"/>
                  <a:pt x="3157" y="5494"/>
                </a:cubicBezTo>
                <a:lnTo>
                  <a:pt x="3165" y="5494"/>
                </a:lnTo>
                <a:lnTo>
                  <a:pt x="3225" y="5578"/>
                </a:lnTo>
                <a:cubicBezTo>
                  <a:pt x="3331" y="5730"/>
                  <a:pt x="3549" y="5766"/>
                  <a:pt x="3701" y="5660"/>
                </a:cubicBezTo>
                <a:cubicBezTo>
                  <a:pt x="3828" y="5570"/>
                  <a:pt x="3879" y="5392"/>
                  <a:pt x="3821" y="5251"/>
                </a:cubicBezTo>
                <a:lnTo>
                  <a:pt x="3832" y="5267"/>
                </a:lnTo>
                <a:cubicBezTo>
                  <a:pt x="3932" y="5415"/>
                  <a:pt x="4121" y="5479"/>
                  <a:pt x="4287" y="5411"/>
                </a:cubicBezTo>
                <a:cubicBezTo>
                  <a:pt x="4469" y="5336"/>
                  <a:pt x="4543" y="5139"/>
                  <a:pt x="4495" y="4970"/>
                </a:cubicBezTo>
                <a:cubicBezTo>
                  <a:pt x="4617" y="5107"/>
                  <a:pt x="4828" y="5134"/>
                  <a:pt x="4980" y="5028"/>
                </a:cubicBezTo>
                <a:lnTo>
                  <a:pt x="4988" y="5020"/>
                </a:lnTo>
                <a:cubicBezTo>
                  <a:pt x="5140" y="4915"/>
                  <a:pt x="5184" y="4714"/>
                  <a:pt x="5103" y="4554"/>
                </a:cubicBezTo>
                <a:cubicBezTo>
                  <a:pt x="5235" y="4675"/>
                  <a:pt x="5445" y="4694"/>
                  <a:pt x="5597" y="4588"/>
                </a:cubicBezTo>
                <a:cubicBezTo>
                  <a:pt x="5775" y="4459"/>
                  <a:pt x="5821" y="4210"/>
                  <a:pt x="5692" y="4031"/>
                </a:cubicBezTo>
                <a:lnTo>
                  <a:pt x="5503" y="3760"/>
                </a:lnTo>
                <a:lnTo>
                  <a:pt x="5915" y="3280"/>
                </a:lnTo>
                <a:cubicBezTo>
                  <a:pt x="6023" y="3154"/>
                  <a:pt x="6152" y="3047"/>
                  <a:pt x="6296" y="2963"/>
                </a:cubicBezTo>
                <a:lnTo>
                  <a:pt x="6499" y="2846"/>
                </a:lnTo>
                <a:lnTo>
                  <a:pt x="6499" y="2528"/>
                </a:lnTo>
                <a:lnTo>
                  <a:pt x="6219" y="2687"/>
                </a:lnTo>
                <a:cubicBezTo>
                  <a:pt x="6059" y="2778"/>
                  <a:pt x="5915" y="2895"/>
                  <a:pt x="5795" y="3035"/>
                </a:cubicBezTo>
                <a:lnTo>
                  <a:pt x="5352" y="3548"/>
                </a:lnTo>
                <a:cubicBezTo>
                  <a:pt x="5220" y="3427"/>
                  <a:pt x="5009" y="3408"/>
                  <a:pt x="4857" y="3514"/>
                </a:cubicBezTo>
                <a:cubicBezTo>
                  <a:pt x="4680" y="3643"/>
                  <a:pt x="4633" y="3892"/>
                  <a:pt x="4763" y="4071"/>
                </a:cubicBezTo>
                <a:lnTo>
                  <a:pt x="4769" y="4088"/>
                </a:lnTo>
                <a:lnTo>
                  <a:pt x="4761" y="4088"/>
                </a:lnTo>
                <a:cubicBezTo>
                  <a:pt x="4636" y="4000"/>
                  <a:pt x="4465" y="3991"/>
                  <a:pt x="4331" y="4082"/>
                </a:cubicBezTo>
                <a:lnTo>
                  <a:pt x="4323" y="4090"/>
                </a:lnTo>
                <a:cubicBezTo>
                  <a:pt x="4204" y="4172"/>
                  <a:pt x="4148" y="4316"/>
                  <a:pt x="4173" y="4456"/>
                </a:cubicBezTo>
                <a:lnTo>
                  <a:pt x="4131" y="4487"/>
                </a:lnTo>
                <a:cubicBezTo>
                  <a:pt x="4012" y="4424"/>
                  <a:pt x="3865" y="4424"/>
                  <a:pt x="3747" y="4507"/>
                </a:cubicBezTo>
                <a:cubicBezTo>
                  <a:pt x="3637" y="4583"/>
                  <a:pt x="3581" y="4718"/>
                  <a:pt x="3591" y="4840"/>
                </a:cubicBezTo>
                <a:lnTo>
                  <a:pt x="3473" y="4915"/>
                </a:lnTo>
                <a:cubicBezTo>
                  <a:pt x="3385" y="4894"/>
                  <a:pt x="3287" y="4914"/>
                  <a:pt x="3211" y="4966"/>
                </a:cubicBezTo>
                <a:cubicBezTo>
                  <a:pt x="3117" y="5034"/>
                  <a:pt x="3063" y="5146"/>
                  <a:pt x="3065" y="5251"/>
                </a:cubicBezTo>
                <a:lnTo>
                  <a:pt x="3007" y="5288"/>
                </a:lnTo>
                <a:cubicBezTo>
                  <a:pt x="2972" y="5319"/>
                  <a:pt x="2915" y="5332"/>
                  <a:pt x="2867" y="5322"/>
                </a:cubicBezTo>
                <a:cubicBezTo>
                  <a:pt x="2819" y="5311"/>
                  <a:pt x="2771" y="5284"/>
                  <a:pt x="2740" y="5242"/>
                </a:cubicBezTo>
                <a:cubicBezTo>
                  <a:pt x="2709" y="5207"/>
                  <a:pt x="2696" y="5150"/>
                  <a:pt x="2707" y="5102"/>
                </a:cubicBezTo>
                <a:cubicBezTo>
                  <a:pt x="2717" y="5054"/>
                  <a:pt x="2744" y="5006"/>
                  <a:pt x="2787" y="4975"/>
                </a:cubicBezTo>
                <a:lnTo>
                  <a:pt x="3423" y="4496"/>
                </a:lnTo>
                <a:cubicBezTo>
                  <a:pt x="3456" y="4474"/>
                  <a:pt x="3475" y="4442"/>
                  <a:pt x="3476" y="4402"/>
                </a:cubicBezTo>
                <a:cubicBezTo>
                  <a:pt x="3480" y="4328"/>
                  <a:pt x="3417" y="4266"/>
                  <a:pt x="3345" y="4266"/>
                </a:cubicBezTo>
                <a:cubicBezTo>
                  <a:pt x="3317" y="4266"/>
                  <a:pt x="3295" y="4272"/>
                  <a:pt x="3271" y="4286"/>
                </a:cubicBezTo>
                <a:lnTo>
                  <a:pt x="2255" y="5022"/>
                </a:lnTo>
                <a:cubicBezTo>
                  <a:pt x="2196" y="5059"/>
                  <a:pt x="2129" y="5080"/>
                  <a:pt x="2057" y="5068"/>
                </a:cubicBezTo>
                <a:cubicBezTo>
                  <a:pt x="1985" y="5056"/>
                  <a:pt x="1921" y="5020"/>
                  <a:pt x="1884" y="4962"/>
                </a:cubicBezTo>
                <a:cubicBezTo>
                  <a:pt x="1800" y="4851"/>
                  <a:pt x="1825" y="4682"/>
                  <a:pt x="1944" y="4599"/>
                </a:cubicBezTo>
                <a:lnTo>
                  <a:pt x="3155" y="3735"/>
                </a:lnTo>
                <a:cubicBezTo>
                  <a:pt x="3181" y="3711"/>
                  <a:pt x="3200" y="3678"/>
                  <a:pt x="3200" y="3634"/>
                </a:cubicBezTo>
                <a:cubicBezTo>
                  <a:pt x="3201" y="3564"/>
                  <a:pt x="3144" y="3506"/>
                  <a:pt x="3075" y="3503"/>
                </a:cubicBezTo>
                <a:cubicBezTo>
                  <a:pt x="3035" y="3502"/>
                  <a:pt x="3003" y="3516"/>
                  <a:pt x="2976" y="3547"/>
                </a:cubicBezTo>
                <a:lnTo>
                  <a:pt x="1791" y="4404"/>
                </a:lnTo>
                <a:cubicBezTo>
                  <a:pt x="1757" y="4419"/>
                  <a:pt x="1740" y="4443"/>
                  <a:pt x="1715" y="4466"/>
                </a:cubicBezTo>
                <a:cubicBezTo>
                  <a:pt x="1572" y="4556"/>
                  <a:pt x="1361" y="4536"/>
                  <a:pt x="1285" y="4435"/>
                </a:cubicBezTo>
                <a:cubicBezTo>
                  <a:pt x="1209" y="4326"/>
                  <a:pt x="1225" y="4179"/>
                  <a:pt x="1320" y="4087"/>
                </a:cubicBezTo>
                <a:lnTo>
                  <a:pt x="1439" y="4004"/>
                </a:lnTo>
                <a:lnTo>
                  <a:pt x="2756" y="3106"/>
                </a:lnTo>
                <a:cubicBezTo>
                  <a:pt x="2789" y="3083"/>
                  <a:pt x="2808" y="3051"/>
                  <a:pt x="2809" y="3011"/>
                </a:cubicBezTo>
                <a:cubicBezTo>
                  <a:pt x="2812" y="2967"/>
                  <a:pt x="2791" y="2926"/>
                  <a:pt x="2755" y="2900"/>
                </a:cubicBezTo>
                <a:cubicBezTo>
                  <a:pt x="2708" y="2867"/>
                  <a:pt x="2661" y="2866"/>
                  <a:pt x="2612" y="2895"/>
                </a:cubicBezTo>
                <a:lnTo>
                  <a:pt x="1201" y="3854"/>
                </a:lnTo>
                <a:cubicBezTo>
                  <a:pt x="1192" y="3870"/>
                  <a:pt x="1176" y="3876"/>
                  <a:pt x="1167" y="3884"/>
                </a:cubicBezTo>
                <a:lnTo>
                  <a:pt x="1031" y="3983"/>
                </a:lnTo>
                <a:cubicBezTo>
                  <a:pt x="920" y="4067"/>
                  <a:pt x="751" y="4042"/>
                  <a:pt x="668" y="3923"/>
                </a:cubicBezTo>
                <a:cubicBezTo>
                  <a:pt x="584" y="3812"/>
                  <a:pt x="609" y="3643"/>
                  <a:pt x="728" y="3560"/>
                </a:cubicBezTo>
                <a:lnTo>
                  <a:pt x="3388" y="1602"/>
                </a:lnTo>
                <a:cubicBezTo>
                  <a:pt x="3601" y="1727"/>
                  <a:pt x="3759" y="1979"/>
                  <a:pt x="3759" y="1979"/>
                </a:cubicBezTo>
                <a:cubicBezTo>
                  <a:pt x="4020" y="2798"/>
                  <a:pt x="4345" y="2804"/>
                  <a:pt x="4543" y="2706"/>
                </a:cubicBezTo>
                <a:cubicBezTo>
                  <a:pt x="4645" y="2655"/>
                  <a:pt x="4692" y="2534"/>
                  <a:pt x="4656" y="2424"/>
                </a:cubicBezTo>
                <a:cubicBezTo>
                  <a:pt x="4552" y="2108"/>
                  <a:pt x="4492" y="1496"/>
                  <a:pt x="4492" y="1496"/>
                </a:cubicBezTo>
                <a:cubicBezTo>
                  <a:pt x="4419" y="1338"/>
                  <a:pt x="4184" y="1171"/>
                  <a:pt x="3923" y="1035"/>
                </a:cubicBezTo>
                <a:lnTo>
                  <a:pt x="4777" y="1048"/>
                </a:lnTo>
                <a:lnTo>
                  <a:pt x="5048" y="1043"/>
                </a:ln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46" name="Shape 442"/>
          <p:cNvSpPr/>
          <p:nvPr/>
        </p:nvSpPr>
        <p:spPr>
          <a:xfrm>
            <a:off x="4025107"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solidFill>
                  <a:srgbClr val="F26018"/>
                </a:solidFill>
                <a:latin typeface="+mn-lt"/>
                <a:ea typeface="+mn-ea"/>
                <a:cs typeface="+mn-ea"/>
                <a:sym typeface="+mn-lt"/>
              </a:rPr>
              <a:t>发现自我</a:t>
            </a:r>
            <a:r>
              <a:rPr lang="en-US" altLang="zh-CN" b="1" kern="0" dirty="0">
                <a:solidFill>
                  <a:srgbClr val="F26018"/>
                </a:solidFill>
                <a:latin typeface="+mn-lt"/>
                <a:ea typeface="+mn-ea"/>
                <a:cs typeface="+mn-ea"/>
                <a:sym typeface="+mn-lt"/>
              </a:rPr>
              <a:t>-</a:t>
            </a:r>
            <a:r>
              <a:rPr lang="zh-CN" altLang="en-US" b="1" kern="0" dirty="0">
                <a:solidFill>
                  <a:srgbClr val="F26018"/>
                </a:solidFill>
                <a:latin typeface="+mn-lt"/>
                <a:ea typeface="+mn-ea"/>
                <a:cs typeface="+mn-ea"/>
                <a:sym typeface="+mn-lt"/>
              </a:rPr>
              <a:t>无锡</a:t>
            </a:r>
            <a:endParaRPr lang="zh-CN" altLang="en-US" b="1" kern="0" dirty="0">
              <a:solidFill>
                <a:srgbClr val="F26018"/>
              </a:solidFill>
              <a:latin typeface="+mn-lt"/>
              <a:ea typeface="+mn-ea"/>
              <a:cs typeface="+mn-ea"/>
              <a:sym typeface="+mn-lt"/>
            </a:endParaRPr>
          </a:p>
        </p:txBody>
      </p:sp>
      <p:sp>
        <p:nvSpPr>
          <p:cNvPr id="49" name="Shape 442"/>
          <p:cNvSpPr/>
          <p:nvPr/>
        </p:nvSpPr>
        <p:spPr>
          <a:xfrm>
            <a:off x="6586979"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回炉重铸</a:t>
            </a:r>
            <a:r>
              <a:rPr lang="en-US" altLang="zh-CN" b="1" kern="0" dirty="0">
                <a:latin typeface="+mn-lt"/>
                <a:ea typeface="+mn-ea"/>
                <a:cs typeface="+mn-ea"/>
                <a:sym typeface="+mn-lt"/>
              </a:rPr>
              <a:t>-</a:t>
            </a:r>
            <a:r>
              <a:rPr lang="zh-CN" altLang="en-US" b="1" kern="0" dirty="0">
                <a:latin typeface="+mn-lt"/>
                <a:ea typeface="+mn-ea"/>
                <a:cs typeface="+mn-ea"/>
                <a:sym typeface="+mn-lt"/>
              </a:rPr>
              <a:t>苏州</a:t>
            </a:r>
            <a:endParaRPr lang="zh-CN" altLang="en-US" b="1" kern="0" dirty="0">
              <a:latin typeface="+mn-lt"/>
              <a:ea typeface="+mn-ea"/>
              <a:cs typeface="+mn-ea"/>
              <a:sym typeface="+mn-lt"/>
            </a:endParaRPr>
          </a:p>
        </p:txBody>
      </p:sp>
      <p:grpSp>
        <p:nvGrpSpPr>
          <p:cNvPr id="54" name="组合 53"/>
          <p:cNvGrpSpPr/>
          <p:nvPr/>
        </p:nvGrpSpPr>
        <p:grpSpPr>
          <a:xfrm>
            <a:off x="9148866" y="3796554"/>
            <a:ext cx="2032000" cy="1147451"/>
            <a:chOff x="9148866" y="3796554"/>
            <a:chExt cx="2032000" cy="1147451"/>
          </a:xfrm>
        </p:grpSpPr>
        <p:sp>
          <p:nvSpPr>
            <p:cNvPr id="50" name="users-interconnected_38879"/>
            <p:cNvSpPr>
              <a:spLocks noChangeAspect="1"/>
            </p:cNvSpPr>
            <p:nvPr/>
          </p:nvSpPr>
          <p:spPr bwMode="auto">
            <a:xfrm>
              <a:off x="9860005" y="4405784"/>
              <a:ext cx="609685" cy="538221"/>
            </a:xfrm>
            <a:custGeom>
              <a:avLst/>
              <a:gdLst>
                <a:gd name="T0" fmla="*/ 1248 w 1406"/>
                <a:gd name="T1" fmla="*/ 663 h 1243"/>
                <a:gd name="T2" fmla="*/ 1239 w 1406"/>
                <a:gd name="T3" fmla="*/ 573 h 1243"/>
                <a:gd name="T4" fmla="*/ 1253 w 1406"/>
                <a:gd name="T5" fmla="*/ 480 h 1243"/>
                <a:gd name="T6" fmla="*/ 1215 w 1406"/>
                <a:gd name="T7" fmla="*/ 359 h 1243"/>
                <a:gd name="T8" fmla="*/ 1084 w 1406"/>
                <a:gd name="T9" fmla="*/ 429 h 1243"/>
                <a:gd name="T10" fmla="*/ 1076 w 1406"/>
                <a:gd name="T11" fmla="*/ 507 h 1243"/>
                <a:gd name="T12" fmla="*/ 1105 w 1406"/>
                <a:gd name="T13" fmla="*/ 624 h 1243"/>
                <a:gd name="T14" fmla="*/ 1043 w 1406"/>
                <a:gd name="T15" fmla="*/ 683 h 1243"/>
                <a:gd name="T16" fmla="*/ 858 w 1406"/>
                <a:gd name="T17" fmla="*/ 744 h 1243"/>
                <a:gd name="T18" fmla="*/ 857 w 1406"/>
                <a:gd name="T19" fmla="*/ 264 h 1243"/>
                <a:gd name="T20" fmla="*/ 839 w 1406"/>
                <a:gd name="T21" fmla="*/ 182 h 1243"/>
                <a:gd name="T22" fmla="*/ 768 w 1406"/>
                <a:gd name="T23" fmla="*/ 135 h 1243"/>
                <a:gd name="T24" fmla="*/ 784 w 1406"/>
                <a:gd name="T25" fmla="*/ 69 h 1243"/>
                <a:gd name="T26" fmla="*/ 758 w 1406"/>
                <a:gd name="T27" fmla="*/ 10 h 1243"/>
                <a:gd name="T28" fmla="*/ 738 w 1406"/>
                <a:gd name="T29" fmla="*/ 3 h 1243"/>
                <a:gd name="T30" fmla="*/ 693 w 1406"/>
                <a:gd name="T31" fmla="*/ 65 h 1243"/>
                <a:gd name="T32" fmla="*/ 706 w 1406"/>
                <a:gd name="T33" fmla="*/ 116 h 1243"/>
                <a:gd name="T34" fmla="*/ 695 w 1406"/>
                <a:gd name="T35" fmla="*/ 154 h 1243"/>
                <a:gd name="T36" fmla="*/ 625 w 1406"/>
                <a:gd name="T37" fmla="*/ 189 h 1243"/>
                <a:gd name="T38" fmla="*/ 729 w 1406"/>
                <a:gd name="T39" fmla="*/ 152 h 1243"/>
                <a:gd name="T40" fmla="*/ 841 w 1406"/>
                <a:gd name="T41" fmla="*/ 230 h 1243"/>
                <a:gd name="T42" fmla="*/ 489 w 1406"/>
                <a:gd name="T43" fmla="*/ 341 h 1243"/>
                <a:gd name="T44" fmla="*/ 378 w 1406"/>
                <a:gd name="T45" fmla="*/ 234 h 1243"/>
                <a:gd name="T46" fmla="*/ 389 w 1406"/>
                <a:gd name="T47" fmla="*/ 157 h 1243"/>
                <a:gd name="T48" fmla="*/ 387 w 1406"/>
                <a:gd name="T49" fmla="*/ 95 h 1243"/>
                <a:gd name="T50" fmla="*/ 360 w 1406"/>
                <a:gd name="T51" fmla="*/ 42 h 1243"/>
                <a:gd name="T52" fmla="*/ 272 w 1406"/>
                <a:gd name="T53" fmla="*/ 108 h 1243"/>
                <a:gd name="T54" fmla="*/ 272 w 1406"/>
                <a:gd name="T55" fmla="*/ 161 h 1243"/>
                <a:gd name="T56" fmla="*/ 284 w 1406"/>
                <a:gd name="T57" fmla="*/ 226 h 1243"/>
                <a:gd name="T58" fmla="*/ 218 w 1406"/>
                <a:gd name="T59" fmla="*/ 273 h 1243"/>
                <a:gd name="T60" fmla="*/ 294 w 1406"/>
                <a:gd name="T61" fmla="*/ 364 h 1243"/>
                <a:gd name="T62" fmla="*/ 363 w 1406"/>
                <a:gd name="T63" fmla="*/ 364 h 1243"/>
                <a:gd name="T64" fmla="*/ 573 w 1406"/>
                <a:gd name="T65" fmla="*/ 391 h 1243"/>
                <a:gd name="T66" fmla="*/ 610 w 1406"/>
                <a:gd name="T67" fmla="*/ 1117 h 1243"/>
                <a:gd name="T68" fmla="*/ 399 w 1406"/>
                <a:gd name="T69" fmla="*/ 909 h 1243"/>
                <a:gd name="T70" fmla="*/ 420 w 1406"/>
                <a:gd name="T71" fmla="*/ 763 h 1243"/>
                <a:gd name="T72" fmla="*/ 416 w 1406"/>
                <a:gd name="T73" fmla="*/ 646 h 1243"/>
                <a:gd name="T74" fmla="*/ 366 w 1406"/>
                <a:gd name="T75" fmla="*/ 545 h 1243"/>
                <a:gd name="T76" fmla="*/ 199 w 1406"/>
                <a:gd name="T77" fmla="*/ 671 h 1243"/>
                <a:gd name="T78" fmla="*/ 198 w 1406"/>
                <a:gd name="T79" fmla="*/ 771 h 1243"/>
                <a:gd name="T80" fmla="*/ 221 w 1406"/>
                <a:gd name="T81" fmla="*/ 894 h 1243"/>
                <a:gd name="T82" fmla="*/ 98 w 1406"/>
                <a:gd name="T83" fmla="*/ 983 h 1243"/>
                <a:gd name="T84" fmla="*/ 240 w 1406"/>
                <a:gd name="T85" fmla="*/ 1154 h 1243"/>
                <a:gd name="T86" fmla="*/ 371 w 1406"/>
                <a:gd name="T87" fmla="*/ 1154 h 1243"/>
                <a:gd name="T88" fmla="*/ 730 w 1406"/>
                <a:gd name="T89" fmla="*/ 1180 h 1243"/>
                <a:gd name="T90" fmla="*/ 1149 w 1406"/>
                <a:gd name="T91" fmla="*/ 879 h 1243"/>
                <a:gd name="T92" fmla="*/ 1167 w 1406"/>
                <a:gd name="T93" fmla="*/ 693 h 1243"/>
                <a:gd name="T94" fmla="*/ 931 w 1406"/>
                <a:gd name="T95" fmla="*/ 242 h 1243"/>
                <a:gd name="T96" fmla="*/ 553 w 1406"/>
                <a:gd name="T97" fmla="*/ 336 h 1243"/>
                <a:gd name="T98" fmla="*/ 598 w 1406"/>
                <a:gd name="T99" fmla="*/ 1227 h 1243"/>
                <a:gd name="T100" fmla="*/ 714 w 1406"/>
                <a:gd name="T101" fmla="*/ 1180 h 1243"/>
                <a:gd name="T102" fmla="*/ 857 w 1406"/>
                <a:gd name="T103" fmla="*/ 81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1243">
                  <a:moveTo>
                    <a:pt x="1406" y="809"/>
                  </a:moveTo>
                  <a:lnTo>
                    <a:pt x="1389" y="732"/>
                  </a:lnTo>
                  <a:cubicBezTo>
                    <a:pt x="1383" y="727"/>
                    <a:pt x="1377" y="722"/>
                    <a:pt x="1369" y="718"/>
                  </a:cubicBezTo>
                  <a:cubicBezTo>
                    <a:pt x="1332" y="699"/>
                    <a:pt x="1294" y="683"/>
                    <a:pt x="1255" y="669"/>
                  </a:cubicBezTo>
                  <a:cubicBezTo>
                    <a:pt x="1252" y="667"/>
                    <a:pt x="1249" y="665"/>
                    <a:pt x="1248" y="663"/>
                  </a:cubicBezTo>
                  <a:cubicBezTo>
                    <a:pt x="1244" y="656"/>
                    <a:pt x="1242" y="648"/>
                    <a:pt x="1240" y="641"/>
                  </a:cubicBezTo>
                  <a:cubicBezTo>
                    <a:pt x="1238" y="636"/>
                    <a:pt x="1237" y="632"/>
                    <a:pt x="1232" y="630"/>
                  </a:cubicBezTo>
                  <a:cubicBezTo>
                    <a:pt x="1231" y="629"/>
                    <a:pt x="1229" y="626"/>
                    <a:pt x="1229" y="624"/>
                  </a:cubicBezTo>
                  <a:cubicBezTo>
                    <a:pt x="1230" y="607"/>
                    <a:pt x="1226" y="590"/>
                    <a:pt x="1238" y="575"/>
                  </a:cubicBezTo>
                  <a:cubicBezTo>
                    <a:pt x="1239" y="574"/>
                    <a:pt x="1239" y="574"/>
                    <a:pt x="1239" y="573"/>
                  </a:cubicBezTo>
                  <a:cubicBezTo>
                    <a:pt x="1246" y="558"/>
                    <a:pt x="1247" y="541"/>
                    <a:pt x="1257" y="527"/>
                  </a:cubicBezTo>
                  <a:cubicBezTo>
                    <a:pt x="1257" y="527"/>
                    <a:pt x="1257" y="526"/>
                    <a:pt x="1257" y="526"/>
                  </a:cubicBezTo>
                  <a:cubicBezTo>
                    <a:pt x="1258" y="515"/>
                    <a:pt x="1259" y="505"/>
                    <a:pt x="1260" y="494"/>
                  </a:cubicBezTo>
                  <a:cubicBezTo>
                    <a:pt x="1260" y="493"/>
                    <a:pt x="1259" y="490"/>
                    <a:pt x="1258" y="490"/>
                  </a:cubicBezTo>
                  <a:cubicBezTo>
                    <a:pt x="1253" y="488"/>
                    <a:pt x="1253" y="484"/>
                    <a:pt x="1253" y="480"/>
                  </a:cubicBezTo>
                  <a:cubicBezTo>
                    <a:pt x="1253" y="459"/>
                    <a:pt x="1253" y="456"/>
                    <a:pt x="1253" y="435"/>
                  </a:cubicBezTo>
                  <a:cubicBezTo>
                    <a:pt x="1253" y="423"/>
                    <a:pt x="1250" y="413"/>
                    <a:pt x="1240" y="404"/>
                  </a:cubicBezTo>
                  <a:cubicBezTo>
                    <a:pt x="1230" y="395"/>
                    <a:pt x="1219" y="386"/>
                    <a:pt x="1209" y="377"/>
                  </a:cubicBezTo>
                  <a:cubicBezTo>
                    <a:pt x="1204" y="373"/>
                    <a:pt x="1203" y="369"/>
                    <a:pt x="1208" y="365"/>
                  </a:cubicBezTo>
                  <a:cubicBezTo>
                    <a:pt x="1210" y="362"/>
                    <a:pt x="1213" y="361"/>
                    <a:pt x="1215" y="359"/>
                  </a:cubicBezTo>
                  <a:cubicBezTo>
                    <a:pt x="1215" y="358"/>
                    <a:pt x="1214" y="358"/>
                    <a:pt x="1214" y="357"/>
                  </a:cubicBezTo>
                  <a:cubicBezTo>
                    <a:pt x="1211" y="357"/>
                    <a:pt x="1207" y="356"/>
                    <a:pt x="1204" y="357"/>
                  </a:cubicBezTo>
                  <a:cubicBezTo>
                    <a:pt x="1192" y="359"/>
                    <a:pt x="1181" y="360"/>
                    <a:pt x="1169" y="363"/>
                  </a:cubicBezTo>
                  <a:cubicBezTo>
                    <a:pt x="1147" y="368"/>
                    <a:pt x="1125" y="375"/>
                    <a:pt x="1108" y="390"/>
                  </a:cubicBezTo>
                  <a:cubicBezTo>
                    <a:pt x="1095" y="400"/>
                    <a:pt x="1085" y="412"/>
                    <a:pt x="1084" y="429"/>
                  </a:cubicBezTo>
                  <a:cubicBezTo>
                    <a:pt x="1084" y="437"/>
                    <a:pt x="1084" y="446"/>
                    <a:pt x="1084" y="455"/>
                  </a:cubicBezTo>
                  <a:cubicBezTo>
                    <a:pt x="1084" y="469"/>
                    <a:pt x="1084" y="466"/>
                    <a:pt x="1083" y="480"/>
                  </a:cubicBezTo>
                  <a:cubicBezTo>
                    <a:pt x="1083" y="482"/>
                    <a:pt x="1082" y="486"/>
                    <a:pt x="1080" y="486"/>
                  </a:cubicBezTo>
                  <a:cubicBezTo>
                    <a:pt x="1075" y="488"/>
                    <a:pt x="1075" y="492"/>
                    <a:pt x="1075" y="497"/>
                  </a:cubicBezTo>
                  <a:cubicBezTo>
                    <a:pt x="1076" y="500"/>
                    <a:pt x="1075" y="503"/>
                    <a:pt x="1076" y="507"/>
                  </a:cubicBezTo>
                  <a:cubicBezTo>
                    <a:pt x="1078" y="516"/>
                    <a:pt x="1080" y="524"/>
                    <a:pt x="1083" y="533"/>
                  </a:cubicBezTo>
                  <a:cubicBezTo>
                    <a:pt x="1085" y="540"/>
                    <a:pt x="1088" y="546"/>
                    <a:pt x="1089" y="553"/>
                  </a:cubicBezTo>
                  <a:cubicBezTo>
                    <a:pt x="1092" y="566"/>
                    <a:pt x="1096" y="577"/>
                    <a:pt x="1105" y="587"/>
                  </a:cubicBezTo>
                  <a:cubicBezTo>
                    <a:pt x="1107" y="589"/>
                    <a:pt x="1108" y="592"/>
                    <a:pt x="1108" y="594"/>
                  </a:cubicBezTo>
                  <a:cubicBezTo>
                    <a:pt x="1107" y="604"/>
                    <a:pt x="1106" y="614"/>
                    <a:pt x="1105" y="624"/>
                  </a:cubicBezTo>
                  <a:cubicBezTo>
                    <a:pt x="1104" y="626"/>
                    <a:pt x="1102" y="629"/>
                    <a:pt x="1101" y="630"/>
                  </a:cubicBezTo>
                  <a:cubicBezTo>
                    <a:pt x="1094" y="631"/>
                    <a:pt x="1093" y="636"/>
                    <a:pt x="1091" y="642"/>
                  </a:cubicBezTo>
                  <a:cubicBezTo>
                    <a:pt x="1089" y="649"/>
                    <a:pt x="1087" y="656"/>
                    <a:pt x="1084" y="662"/>
                  </a:cubicBezTo>
                  <a:cubicBezTo>
                    <a:pt x="1083" y="664"/>
                    <a:pt x="1081" y="667"/>
                    <a:pt x="1079" y="668"/>
                  </a:cubicBezTo>
                  <a:cubicBezTo>
                    <a:pt x="1067" y="673"/>
                    <a:pt x="1055" y="678"/>
                    <a:pt x="1043" y="683"/>
                  </a:cubicBezTo>
                  <a:cubicBezTo>
                    <a:pt x="1030" y="688"/>
                    <a:pt x="1017" y="693"/>
                    <a:pt x="1004" y="699"/>
                  </a:cubicBezTo>
                  <a:cubicBezTo>
                    <a:pt x="991" y="706"/>
                    <a:pt x="978" y="712"/>
                    <a:pt x="966" y="719"/>
                  </a:cubicBezTo>
                  <a:cubicBezTo>
                    <a:pt x="958" y="723"/>
                    <a:pt x="951" y="728"/>
                    <a:pt x="945" y="733"/>
                  </a:cubicBezTo>
                  <a:lnTo>
                    <a:pt x="937" y="768"/>
                  </a:lnTo>
                  <a:cubicBezTo>
                    <a:pt x="923" y="753"/>
                    <a:pt x="894" y="744"/>
                    <a:pt x="858" y="744"/>
                  </a:cubicBezTo>
                  <a:cubicBezTo>
                    <a:pt x="857" y="744"/>
                    <a:pt x="856" y="744"/>
                    <a:pt x="855" y="744"/>
                  </a:cubicBezTo>
                  <a:lnTo>
                    <a:pt x="590" y="387"/>
                  </a:lnTo>
                  <a:cubicBezTo>
                    <a:pt x="611" y="381"/>
                    <a:pt x="624" y="370"/>
                    <a:pt x="624" y="357"/>
                  </a:cubicBezTo>
                  <a:cubicBezTo>
                    <a:pt x="624" y="353"/>
                    <a:pt x="623" y="349"/>
                    <a:pt x="620" y="345"/>
                  </a:cubicBezTo>
                  <a:lnTo>
                    <a:pt x="857" y="264"/>
                  </a:lnTo>
                  <a:cubicBezTo>
                    <a:pt x="867" y="268"/>
                    <a:pt x="879" y="270"/>
                    <a:pt x="892" y="270"/>
                  </a:cubicBezTo>
                  <a:cubicBezTo>
                    <a:pt x="919" y="270"/>
                    <a:pt x="946" y="261"/>
                    <a:pt x="946" y="242"/>
                  </a:cubicBezTo>
                  <a:cubicBezTo>
                    <a:pt x="946" y="214"/>
                    <a:pt x="887" y="207"/>
                    <a:pt x="856" y="220"/>
                  </a:cubicBezTo>
                  <a:lnTo>
                    <a:pt x="849" y="189"/>
                  </a:lnTo>
                  <a:cubicBezTo>
                    <a:pt x="846" y="186"/>
                    <a:pt x="843" y="184"/>
                    <a:pt x="839" y="182"/>
                  </a:cubicBezTo>
                  <a:cubicBezTo>
                    <a:pt x="820" y="172"/>
                    <a:pt x="801" y="164"/>
                    <a:pt x="781" y="157"/>
                  </a:cubicBezTo>
                  <a:cubicBezTo>
                    <a:pt x="780" y="156"/>
                    <a:pt x="778" y="155"/>
                    <a:pt x="778" y="154"/>
                  </a:cubicBezTo>
                  <a:cubicBezTo>
                    <a:pt x="776" y="150"/>
                    <a:pt x="775" y="147"/>
                    <a:pt x="774" y="143"/>
                  </a:cubicBezTo>
                  <a:cubicBezTo>
                    <a:pt x="773" y="140"/>
                    <a:pt x="772" y="138"/>
                    <a:pt x="770" y="137"/>
                  </a:cubicBezTo>
                  <a:cubicBezTo>
                    <a:pt x="769" y="137"/>
                    <a:pt x="768" y="135"/>
                    <a:pt x="768" y="135"/>
                  </a:cubicBezTo>
                  <a:cubicBezTo>
                    <a:pt x="769" y="126"/>
                    <a:pt x="767" y="117"/>
                    <a:pt x="773" y="109"/>
                  </a:cubicBezTo>
                  <a:cubicBezTo>
                    <a:pt x="773" y="109"/>
                    <a:pt x="773" y="109"/>
                    <a:pt x="773" y="109"/>
                  </a:cubicBezTo>
                  <a:cubicBezTo>
                    <a:pt x="777" y="101"/>
                    <a:pt x="777" y="93"/>
                    <a:pt x="782" y="86"/>
                  </a:cubicBezTo>
                  <a:cubicBezTo>
                    <a:pt x="782" y="85"/>
                    <a:pt x="782" y="85"/>
                    <a:pt x="782" y="85"/>
                  </a:cubicBezTo>
                  <a:cubicBezTo>
                    <a:pt x="783" y="80"/>
                    <a:pt x="784" y="74"/>
                    <a:pt x="784" y="69"/>
                  </a:cubicBezTo>
                  <a:cubicBezTo>
                    <a:pt x="784" y="68"/>
                    <a:pt x="783" y="67"/>
                    <a:pt x="783" y="67"/>
                  </a:cubicBezTo>
                  <a:cubicBezTo>
                    <a:pt x="780" y="66"/>
                    <a:pt x="780" y="64"/>
                    <a:pt x="780" y="62"/>
                  </a:cubicBezTo>
                  <a:cubicBezTo>
                    <a:pt x="780" y="51"/>
                    <a:pt x="780" y="50"/>
                    <a:pt x="780" y="39"/>
                  </a:cubicBezTo>
                  <a:cubicBezTo>
                    <a:pt x="780" y="33"/>
                    <a:pt x="779" y="28"/>
                    <a:pt x="774" y="24"/>
                  </a:cubicBezTo>
                  <a:cubicBezTo>
                    <a:pt x="769" y="19"/>
                    <a:pt x="763" y="15"/>
                    <a:pt x="758" y="10"/>
                  </a:cubicBezTo>
                  <a:cubicBezTo>
                    <a:pt x="755" y="8"/>
                    <a:pt x="755" y="6"/>
                    <a:pt x="758" y="4"/>
                  </a:cubicBezTo>
                  <a:cubicBezTo>
                    <a:pt x="759" y="3"/>
                    <a:pt x="760" y="2"/>
                    <a:pt x="761" y="1"/>
                  </a:cubicBezTo>
                  <a:cubicBezTo>
                    <a:pt x="761" y="1"/>
                    <a:pt x="761" y="0"/>
                    <a:pt x="761" y="0"/>
                  </a:cubicBezTo>
                  <a:cubicBezTo>
                    <a:pt x="759" y="0"/>
                    <a:pt x="757" y="0"/>
                    <a:pt x="756" y="0"/>
                  </a:cubicBezTo>
                  <a:cubicBezTo>
                    <a:pt x="750" y="1"/>
                    <a:pt x="744" y="2"/>
                    <a:pt x="738" y="3"/>
                  </a:cubicBezTo>
                  <a:cubicBezTo>
                    <a:pt x="727" y="6"/>
                    <a:pt x="716" y="9"/>
                    <a:pt x="707" y="17"/>
                  </a:cubicBezTo>
                  <a:cubicBezTo>
                    <a:pt x="701" y="22"/>
                    <a:pt x="696" y="28"/>
                    <a:pt x="695" y="36"/>
                  </a:cubicBezTo>
                  <a:cubicBezTo>
                    <a:pt x="695" y="40"/>
                    <a:pt x="695" y="45"/>
                    <a:pt x="695" y="49"/>
                  </a:cubicBezTo>
                  <a:cubicBezTo>
                    <a:pt x="695" y="56"/>
                    <a:pt x="695" y="55"/>
                    <a:pt x="695" y="62"/>
                  </a:cubicBezTo>
                  <a:cubicBezTo>
                    <a:pt x="695" y="63"/>
                    <a:pt x="694" y="65"/>
                    <a:pt x="693" y="65"/>
                  </a:cubicBezTo>
                  <a:cubicBezTo>
                    <a:pt x="691" y="66"/>
                    <a:pt x="690" y="68"/>
                    <a:pt x="691" y="70"/>
                  </a:cubicBezTo>
                  <a:cubicBezTo>
                    <a:pt x="691" y="72"/>
                    <a:pt x="691" y="74"/>
                    <a:pt x="691" y="75"/>
                  </a:cubicBezTo>
                  <a:cubicBezTo>
                    <a:pt x="692" y="80"/>
                    <a:pt x="693" y="84"/>
                    <a:pt x="695" y="89"/>
                  </a:cubicBezTo>
                  <a:cubicBezTo>
                    <a:pt x="696" y="92"/>
                    <a:pt x="697" y="95"/>
                    <a:pt x="698" y="98"/>
                  </a:cubicBezTo>
                  <a:cubicBezTo>
                    <a:pt x="699" y="105"/>
                    <a:pt x="702" y="111"/>
                    <a:pt x="706" y="116"/>
                  </a:cubicBezTo>
                  <a:cubicBezTo>
                    <a:pt x="707" y="117"/>
                    <a:pt x="707" y="118"/>
                    <a:pt x="707" y="119"/>
                  </a:cubicBezTo>
                  <a:cubicBezTo>
                    <a:pt x="707" y="124"/>
                    <a:pt x="706" y="129"/>
                    <a:pt x="706" y="135"/>
                  </a:cubicBezTo>
                  <a:cubicBezTo>
                    <a:pt x="706" y="136"/>
                    <a:pt x="704" y="137"/>
                    <a:pt x="704" y="137"/>
                  </a:cubicBezTo>
                  <a:cubicBezTo>
                    <a:pt x="700" y="138"/>
                    <a:pt x="700" y="141"/>
                    <a:pt x="699" y="143"/>
                  </a:cubicBezTo>
                  <a:cubicBezTo>
                    <a:pt x="698" y="147"/>
                    <a:pt x="697" y="150"/>
                    <a:pt x="695" y="154"/>
                  </a:cubicBezTo>
                  <a:cubicBezTo>
                    <a:pt x="695" y="155"/>
                    <a:pt x="694" y="156"/>
                    <a:pt x="693" y="156"/>
                  </a:cubicBezTo>
                  <a:cubicBezTo>
                    <a:pt x="687" y="159"/>
                    <a:pt x="681" y="161"/>
                    <a:pt x="674" y="164"/>
                  </a:cubicBezTo>
                  <a:cubicBezTo>
                    <a:pt x="668" y="167"/>
                    <a:pt x="661" y="169"/>
                    <a:pt x="655" y="172"/>
                  </a:cubicBezTo>
                  <a:cubicBezTo>
                    <a:pt x="648" y="175"/>
                    <a:pt x="642" y="179"/>
                    <a:pt x="636" y="182"/>
                  </a:cubicBezTo>
                  <a:cubicBezTo>
                    <a:pt x="632" y="184"/>
                    <a:pt x="628" y="187"/>
                    <a:pt x="625" y="189"/>
                  </a:cubicBezTo>
                  <a:lnTo>
                    <a:pt x="617" y="227"/>
                  </a:lnTo>
                  <a:cubicBezTo>
                    <a:pt x="660" y="227"/>
                    <a:pt x="683" y="259"/>
                    <a:pt x="728" y="263"/>
                  </a:cubicBezTo>
                  <a:lnTo>
                    <a:pt x="711" y="240"/>
                  </a:lnTo>
                  <a:lnTo>
                    <a:pt x="737" y="169"/>
                  </a:lnTo>
                  <a:lnTo>
                    <a:pt x="729" y="152"/>
                  </a:lnTo>
                  <a:lnTo>
                    <a:pt x="745" y="152"/>
                  </a:lnTo>
                  <a:lnTo>
                    <a:pt x="737" y="169"/>
                  </a:lnTo>
                  <a:lnTo>
                    <a:pt x="763" y="240"/>
                  </a:lnTo>
                  <a:lnTo>
                    <a:pt x="747" y="262"/>
                  </a:lnTo>
                  <a:cubicBezTo>
                    <a:pt x="774" y="257"/>
                    <a:pt x="814" y="237"/>
                    <a:pt x="841" y="230"/>
                  </a:cubicBezTo>
                  <a:cubicBezTo>
                    <a:pt x="839" y="233"/>
                    <a:pt x="837" y="237"/>
                    <a:pt x="837" y="242"/>
                  </a:cubicBezTo>
                  <a:cubicBezTo>
                    <a:pt x="837" y="246"/>
                    <a:pt x="839" y="250"/>
                    <a:pt x="841" y="253"/>
                  </a:cubicBezTo>
                  <a:lnTo>
                    <a:pt x="607" y="333"/>
                  </a:lnTo>
                  <a:cubicBezTo>
                    <a:pt x="595" y="326"/>
                    <a:pt x="576" y="321"/>
                    <a:pt x="553" y="321"/>
                  </a:cubicBezTo>
                  <a:cubicBezTo>
                    <a:pt x="524" y="321"/>
                    <a:pt x="500" y="329"/>
                    <a:pt x="489" y="341"/>
                  </a:cubicBezTo>
                  <a:lnTo>
                    <a:pt x="478" y="296"/>
                  </a:lnTo>
                  <a:cubicBezTo>
                    <a:pt x="475" y="292"/>
                    <a:pt x="470" y="289"/>
                    <a:pt x="465" y="286"/>
                  </a:cubicBezTo>
                  <a:cubicBezTo>
                    <a:pt x="440" y="273"/>
                    <a:pt x="414" y="263"/>
                    <a:pt x="388" y="252"/>
                  </a:cubicBezTo>
                  <a:cubicBezTo>
                    <a:pt x="386" y="252"/>
                    <a:pt x="384" y="250"/>
                    <a:pt x="383" y="249"/>
                  </a:cubicBezTo>
                  <a:cubicBezTo>
                    <a:pt x="381" y="244"/>
                    <a:pt x="379" y="239"/>
                    <a:pt x="378" y="234"/>
                  </a:cubicBezTo>
                  <a:cubicBezTo>
                    <a:pt x="377" y="231"/>
                    <a:pt x="376" y="228"/>
                    <a:pt x="372" y="226"/>
                  </a:cubicBezTo>
                  <a:cubicBezTo>
                    <a:pt x="372" y="226"/>
                    <a:pt x="371" y="224"/>
                    <a:pt x="371" y="223"/>
                  </a:cubicBezTo>
                  <a:cubicBezTo>
                    <a:pt x="371" y="211"/>
                    <a:pt x="368" y="199"/>
                    <a:pt x="377" y="189"/>
                  </a:cubicBezTo>
                  <a:cubicBezTo>
                    <a:pt x="377" y="189"/>
                    <a:pt x="377" y="188"/>
                    <a:pt x="377" y="188"/>
                  </a:cubicBezTo>
                  <a:cubicBezTo>
                    <a:pt x="382" y="178"/>
                    <a:pt x="383" y="166"/>
                    <a:pt x="389" y="157"/>
                  </a:cubicBezTo>
                  <a:cubicBezTo>
                    <a:pt x="389" y="157"/>
                    <a:pt x="389" y="156"/>
                    <a:pt x="389" y="156"/>
                  </a:cubicBezTo>
                  <a:cubicBezTo>
                    <a:pt x="390" y="149"/>
                    <a:pt x="391" y="142"/>
                    <a:pt x="392" y="135"/>
                  </a:cubicBezTo>
                  <a:cubicBezTo>
                    <a:pt x="392" y="134"/>
                    <a:pt x="391" y="132"/>
                    <a:pt x="390" y="132"/>
                  </a:cubicBezTo>
                  <a:cubicBezTo>
                    <a:pt x="386" y="131"/>
                    <a:pt x="387" y="128"/>
                    <a:pt x="387" y="125"/>
                  </a:cubicBezTo>
                  <a:cubicBezTo>
                    <a:pt x="387" y="111"/>
                    <a:pt x="387" y="109"/>
                    <a:pt x="387" y="95"/>
                  </a:cubicBezTo>
                  <a:cubicBezTo>
                    <a:pt x="387" y="87"/>
                    <a:pt x="384" y="79"/>
                    <a:pt x="378" y="74"/>
                  </a:cubicBezTo>
                  <a:cubicBezTo>
                    <a:pt x="371" y="68"/>
                    <a:pt x="364" y="61"/>
                    <a:pt x="357" y="55"/>
                  </a:cubicBezTo>
                  <a:cubicBezTo>
                    <a:pt x="353" y="52"/>
                    <a:pt x="353" y="50"/>
                    <a:pt x="356" y="47"/>
                  </a:cubicBezTo>
                  <a:cubicBezTo>
                    <a:pt x="358" y="46"/>
                    <a:pt x="359" y="44"/>
                    <a:pt x="361" y="43"/>
                  </a:cubicBezTo>
                  <a:cubicBezTo>
                    <a:pt x="361" y="43"/>
                    <a:pt x="360" y="42"/>
                    <a:pt x="360" y="42"/>
                  </a:cubicBezTo>
                  <a:cubicBezTo>
                    <a:pt x="358" y="42"/>
                    <a:pt x="356" y="41"/>
                    <a:pt x="354" y="42"/>
                  </a:cubicBezTo>
                  <a:cubicBezTo>
                    <a:pt x="346" y="43"/>
                    <a:pt x="338" y="44"/>
                    <a:pt x="330" y="46"/>
                  </a:cubicBezTo>
                  <a:cubicBezTo>
                    <a:pt x="315" y="49"/>
                    <a:pt x="300" y="54"/>
                    <a:pt x="288" y="64"/>
                  </a:cubicBezTo>
                  <a:cubicBezTo>
                    <a:pt x="280" y="71"/>
                    <a:pt x="273" y="79"/>
                    <a:pt x="273" y="90"/>
                  </a:cubicBezTo>
                  <a:cubicBezTo>
                    <a:pt x="272" y="96"/>
                    <a:pt x="272" y="102"/>
                    <a:pt x="272" y="108"/>
                  </a:cubicBezTo>
                  <a:cubicBezTo>
                    <a:pt x="272" y="118"/>
                    <a:pt x="272" y="115"/>
                    <a:pt x="272" y="125"/>
                  </a:cubicBezTo>
                  <a:cubicBezTo>
                    <a:pt x="272" y="126"/>
                    <a:pt x="271" y="129"/>
                    <a:pt x="270" y="129"/>
                  </a:cubicBezTo>
                  <a:cubicBezTo>
                    <a:pt x="266" y="131"/>
                    <a:pt x="266" y="133"/>
                    <a:pt x="267" y="136"/>
                  </a:cubicBezTo>
                  <a:cubicBezTo>
                    <a:pt x="267" y="138"/>
                    <a:pt x="267" y="141"/>
                    <a:pt x="267" y="143"/>
                  </a:cubicBezTo>
                  <a:cubicBezTo>
                    <a:pt x="268" y="149"/>
                    <a:pt x="270" y="155"/>
                    <a:pt x="272" y="161"/>
                  </a:cubicBezTo>
                  <a:cubicBezTo>
                    <a:pt x="273" y="165"/>
                    <a:pt x="275" y="170"/>
                    <a:pt x="276" y="174"/>
                  </a:cubicBezTo>
                  <a:cubicBezTo>
                    <a:pt x="277" y="183"/>
                    <a:pt x="281" y="191"/>
                    <a:pt x="287" y="198"/>
                  </a:cubicBezTo>
                  <a:cubicBezTo>
                    <a:pt x="288" y="199"/>
                    <a:pt x="289" y="201"/>
                    <a:pt x="288" y="202"/>
                  </a:cubicBezTo>
                  <a:cubicBezTo>
                    <a:pt x="288" y="209"/>
                    <a:pt x="287" y="216"/>
                    <a:pt x="286" y="223"/>
                  </a:cubicBezTo>
                  <a:cubicBezTo>
                    <a:pt x="286" y="224"/>
                    <a:pt x="285" y="226"/>
                    <a:pt x="284" y="226"/>
                  </a:cubicBezTo>
                  <a:cubicBezTo>
                    <a:pt x="279" y="227"/>
                    <a:pt x="278" y="231"/>
                    <a:pt x="277" y="234"/>
                  </a:cubicBezTo>
                  <a:cubicBezTo>
                    <a:pt x="276" y="239"/>
                    <a:pt x="274" y="244"/>
                    <a:pt x="272" y="248"/>
                  </a:cubicBezTo>
                  <a:cubicBezTo>
                    <a:pt x="272" y="250"/>
                    <a:pt x="270" y="251"/>
                    <a:pt x="269" y="252"/>
                  </a:cubicBezTo>
                  <a:cubicBezTo>
                    <a:pt x="261" y="255"/>
                    <a:pt x="253" y="259"/>
                    <a:pt x="244" y="262"/>
                  </a:cubicBezTo>
                  <a:cubicBezTo>
                    <a:pt x="236" y="266"/>
                    <a:pt x="227" y="269"/>
                    <a:pt x="218" y="273"/>
                  </a:cubicBezTo>
                  <a:cubicBezTo>
                    <a:pt x="210" y="277"/>
                    <a:pt x="201" y="282"/>
                    <a:pt x="192" y="287"/>
                  </a:cubicBezTo>
                  <a:cubicBezTo>
                    <a:pt x="187" y="290"/>
                    <a:pt x="183" y="293"/>
                    <a:pt x="179" y="296"/>
                  </a:cubicBezTo>
                  <a:lnTo>
                    <a:pt x="167" y="347"/>
                  </a:lnTo>
                  <a:cubicBezTo>
                    <a:pt x="225" y="347"/>
                    <a:pt x="255" y="389"/>
                    <a:pt x="316" y="395"/>
                  </a:cubicBezTo>
                  <a:lnTo>
                    <a:pt x="294" y="364"/>
                  </a:lnTo>
                  <a:lnTo>
                    <a:pt x="328" y="269"/>
                  </a:lnTo>
                  <a:lnTo>
                    <a:pt x="318" y="246"/>
                  </a:lnTo>
                  <a:lnTo>
                    <a:pt x="339" y="246"/>
                  </a:lnTo>
                  <a:lnTo>
                    <a:pt x="328" y="269"/>
                  </a:lnTo>
                  <a:lnTo>
                    <a:pt x="363" y="364"/>
                  </a:lnTo>
                  <a:lnTo>
                    <a:pt x="341" y="394"/>
                  </a:lnTo>
                  <a:cubicBezTo>
                    <a:pt x="383" y="387"/>
                    <a:pt x="449" y="351"/>
                    <a:pt x="485" y="348"/>
                  </a:cubicBezTo>
                  <a:cubicBezTo>
                    <a:pt x="483" y="350"/>
                    <a:pt x="483" y="353"/>
                    <a:pt x="483" y="357"/>
                  </a:cubicBezTo>
                  <a:cubicBezTo>
                    <a:pt x="483" y="377"/>
                    <a:pt x="513" y="392"/>
                    <a:pt x="553" y="392"/>
                  </a:cubicBezTo>
                  <a:cubicBezTo>
                    <a:pt x="560" y="392"/>
                    <a:pt x="567" y="392"/>
                    <a:pt x="573" y="391"/>
                  </a:cubicBezTo>
                  <a:lnTo>
                    <a:pt x="836" y="745"/>
                  </a:lnTo>
                  <a:cubicBezTo>
                    <a:pt x="797" y="749"/>
                    <a:pt x="769" y="766"/>
                    <a:pt x="769" y="787"/>
                  </a:cubicBezTo>
                  <a:cubicBezTo>
                    <a:pt x="769" y="807"/>
                    <a:pt x="794" y="824"/>
                    <a:pt x="830" y="829"/>
                  </a:cubicBezTo>
                  <a:lnTo>
                    <a:pt x="644" y="1121"/>
                  </a:lnTo>
                  <a:cubicBezTo>
                    <a:pt x="634" y="1119"/>
                    <a:pt x="622" y="1118"/>
                    <a:pt x="610" y="1117"/>
                  </a:cubicBezTo>
                  <a:lnTo>
                    <a:pt x="589" y="1025"/>
                  </a:lnTo>
                  <a:cubicBezTo>
                    <a:pt x="582" y="1018"/>
                    <a:pt x="574" y="1012"/>
                    <a:pt x="564" y="1007"/>
                  </a:cubicBezTo>
                  <a:cubicBezTo>
                    <a:pt x="517" y="983"/>
                    <a:pt x="468" y="963"/>
                    <a:pt x="418" y="944"/>
                  </a:cubicBezTo>
                  <a:cubicBezTo>
                    <a:pt x="415" y="942"/>
                    <a:pt x="410" y="940"/>
                    <a:pt x="409" y="936"/>
                  </a:cubicBezTo>
                  <a:cubicBezTo>
                    <a:pt x="405" y="927"/>
                    <a:pt x="402" y="918"/>
                    <a:pt x="399" y="909"/>
                  </a:cubicBezTo>
                  <a:cubicBezTo>
                    <a:pt x="397" y="902"/>
                    <a:pt x="396" y="897"/>
                    <a:pt x="389" y="894"/>
                  </a:cubicBezTo>
                  <a:cubicBezTo>
                    <a:pt x="387" y="893"/>
                    <a:pt x="386" y="890"/>
                    <a:pt x="386" y="887"/>
                  </a:cubicBezTo>
                  <a:cubicBezTo>
                    <a:pt x="386" y="866"/>
                    <a:pt x="381" y="843"/>
                    <a:pt x="397" y="824"/>
                  </a:cubicBezTo>
                  <a:cubicBezTo>
                    <a:pt x="398" y="823"/>
                    <a:pt x="398" y="822"/>
                    <a:pt x="398" y="822"/>
                  </a:cubicBezTo>
                  <a:cubicBezTo>
                    <a:pt x="407" y="803"/>
                    <a:pt x="408" y="781"/>
                    <a:pt x="420" y="763"/>
                  </a:cubicBezTo>
                  <a:cubicBezTo>
                    <a:pt x="421" y="763"/>
                    <a:pt x="421" y="762"/>
                    <a:pt x="421" y="762"/>
                  </a:cubicBezTo>
                  <a:cubicBezTo>
                    <a:pt x="422" y="748"/>
                    <a:pt x="424" y="734"/>
                    <a:pt x="425" y="721"/>
                  </a:cubicBezTo>
                  <a:cubicBezTo>
                    <a:pt x="425" y="719"/>
                    <a:pt x="424" y="716"/>
                    <a:pt x="422" y="716"/>
                  </a:cubicBezTo>
                  <a:cubicBezTo>
                    <a:pt x="415" y="713"/>
                    <a:pt x="416" y="708"/>
                    <a:pt x="416" y="703"/>
                  </a:cubicBezTo>
                  <a:cubicBezTo>
                    <a:pt x="416" y="676"/>
                    <a:pt x="416" y="672"/>
                    <a:pt x="416" y="646"/>
                  </a:cubicBezTo>
                  <a:cubicBezTo>
                    <a:pt x="416" y="630"/>
                    <a:pt x="411" y="617"/>
                    <a:pt x="400" y="606"/>
                  </a:cubicBezTo>
                  <a:cubicBezTo>
                    <a:pt x="386" y="594"/>
                    <a:pt x="373" y="583"/>
                    <a:pt x="359" y="571"/>
                  </a:cubicBezTo>
                  <a:cubicBezTo>
                    <a:pt x="353" y="566"/>
                    <a:pt x="352" y="562"/>
                    <a:pt x="358" y="555"/>
                  </a:cubicBezTo>
                  <a:cubicBezTo>
                    <a:pt x="361" y="553"/>
                    <a:pt x="364" y="551"/>
                    <a:pt x="368" y="548"/>
                  </a:cubicBezTo>
                  <a:cubicBezTo>
                    <a:pt x="367" y="547"/>
                    <a:pt x="366" y="546"/>
                    <a:pt x="366" y="545"/>
                  </a:cubicBezTo>
                  <a:cubicBezTo>
                    <a:pt x="361" y="545"/>
                    <a:pt x="357" y="545"/>
                    <a:pt x="353" y="545"/>
                  </a:cubicBezTo>
                  <a:cubicBezTo>
                    <a:pt x="338" y="548"/>
                    <a:pt x="323" y="550"/>
                    <a:pt x="308" y="553"/>
                  </a:cubicBezTo>
                  <a:cubicBezTo>
                    <a:pt x="280" y="560"/>
                    <a:pt x="253" y="569"/>
                    <a:pt x="230" y="588"/>
                  </a:cubicBezTo>
                  <a:cubicBezTo>
                    <a:pt x="214" y="601"/>
                    <a:pt x="202" y="616"/>
                    <a:pt x="200" y="637"/>
                  </a:cubicBezTo>
                  <a:cubicBezTo>
                    <a:pt x="199" y="648"/>
                    <a:pt x="199" y="659"/>
                    <a:pt x="199" y="671"/>
                  </a:cubicBezTo>
                  <a:cubicBezTo>
                    <a:pt x="199" y="689"/>
                    <a:pt x="199" y="684"/>
                    <a:pt x="199" y="703"/>
                  </a:cubicBezTo>
                  <a:cubicBezTo>
                    <a:pt x="199" y="705"/>
                    <a:pt x="197" y="710"/>
                    <a:pt x="195" y="711"/>
                  </a:cubicBezTo>
                  <a:cubicBezTo>
                    <a:pt x="188" y="713"/>
                    <a:pt x="188" y="718"/>
                    <a:pt x="189" y="724"/>
                  </a:cubicBezTo>
                  <a:cubicBezTo>
                    <a:pt x="189" y="728"/>
                    <a:pt x="189" y="733"/>
                    <a:pt x="190" y="737"/>
                  </a:cubicBezTo>
                  <a:cubicBezTo>
                    <a:pt x="192" y="748"/>
                    <a:pt x="195" y="760"/>
                    <a:pt x="198" y="771"/>
                  </a:cubicBezTo>
                  <a:cubicBezTo>
                    <a:pt x="201" y="779"/>
                    <a:pt x="205" y="787"/>
                    <a:pt x="207" y="796"/>
                  </a:cubicBezTo>
                  <a:cubicBezTo>
                    <a:pt x="209" y="812"/>
                    <a:pt x="216" y="827"/>
                    <a:pt x="227" y="840"/>
                  </a:cubicBezTo>
                  <a:cubicBezTo>
                    <a:pt x="229" y="842"/>
                    <a:pt x="230" y="846"/>
                    <a:pt x="230" y="849"/>
                  </a:cubicBezTo>
                  <a:cubicBezTo>
                    <a:pt x="229" y="862"/>
                    <a:pt x="228" y="875"/>
                    <a:pt x="226" y="887"/>
                  </a:cubicBezTo>
                  <a:cubicBezTo>
                    <a:pt x="226" y="890"/>
                    <a:pt x="223" y="894"/>
                    <a:pt x="221" y="894"/>
                  </a:cubicBezTo>
                  <a:cubicBezTo>
                    <a:pt x="212" y="896"/>
                    <a:pt x="211" y="903"/>
                    <a:pt x="209" y="909"/>
                  </a:cubicBezTo>
                  <a:cubicBezTo>
                    <a:pt x="206" y="918"/>
                    <a:pt x="203" y="927"/>
                    <a:pt x="200" y="936"/>
                  </a:cubicBezTo>
                  <a:cubicBezTo>
                    <a:pt x="199" y="939"/>
                    <a:pt x="196" y="941"/>
                    <a:pt x="193" y="943"/>
                  </a:cubicBezTo>
                  <a:cubicBezTo>
                    <a:pt x="178" y="949"/>
                    <a:pt x="162" y="955"/>
                    <a:pt x="147" y="962"/>
                  </a:cubicBezTo>
                  <a:cubicBezTo>
                    <a:pt x="130" y="969"/>
                    <a:pt x="114" y="975"/>
                    <a:pt x="98" y="983"/>
                  </a:cubicBezTo>
                  <a:cubicBezTo>
                    <a:pt x="81" y="991"/>
                    <a:pt x="65" y="1000"/>
                    <a:pt x="49" y="1009"/>
                  </a:cubicBezTo>
                  <a:cubicBezTo>
                    <a:pt x="39" y="1014"/>
                    <a:pt x="30" y="1020"/>
                    <a:pt x="23" y="1027"/>
                  </a:cubicBezTo>
                  <a:lnTo>
                    <a:pt x="0" y="1123"/>
                  </a:lnTo>
                  <a:cubicBezTo>
                    <a:pt x="110" y="1123"/>
                    <a:pt x="168" y="1203"/>
                    <a:pt x="283" y="1212"/>
                  </a:cubicBezTo>
                  <a:lnTo>
                    <a:pt x="240" y="1154"/>
                  </a:lnTo>
                  <a:lnTo>
                    <a:pt x="306" y="975"/>
                  </a:lnTo>
                  <a:lnTo>
                    <a:pt x="286" y="931"/>
                  </a:lnTo>
                  <a:lnTo>
                    <a:pt x="326" y="931"/>
                  </a:lnTo>
                  <a:lnTo>
                    <a:pt x="306" y="975"/>
                  </a:lnTo>
                  <a:lnTo>
                    <a:pt x="371" y="1154"/>
                  </a:lnTo>
                  <a:lnTo>
                    <a:pt x="330" y="1211"/>
                  </a:lnTo>
                  <a:cubicBezTo>
                    <a:pt x="370" y="1204"/>
                    <a:pt x="421" y="1184"/>
                    <a:pt x="470" y="1165"/>
                  </a:cubicBezTo>
                  <a:cubicBezTo>
                    <a:pt x="468" y="1170"/>
                    <a:pt x="466" y="1175"/>
                    <a:pt x="466" y="1180"/>
                  </a:cubicBezTo>
                  <a:cubicBezTo>
                    <a:pt x="466" y="1215"/>
                    <a:pt x="524" y="1243"/>
                    <a:pt x="598" y="1243"/>
                  </a:cubicBezTo>
                  <a:cubicBezTo>
                    <a:pt x="672" y="1243"/>
                    <a:pt x="730" y="1215"/>
                    <a:pt x="730" y="1180"/>
                  </a:cubicBezTo>
                  <a:cubicBezTo>
                    <a:pt x="730" y="1155"/>
                    <a:pt x="702" y="1135"/>
                    <a:pt x="661" y="1124"/>
                  </a:cubicBezTo>
                  <a:lnTo>
                    <a:pt x="847" y="831"/>
                  </a:lnTo>
                  <a:cubicBezTo>
                    <a:pt x="850" y="831"/>
                    <a:pt x="854" y="831"/>
                    <a:pt x="858" y="831"/>
                  </a:cubicBezTo>
                  <a:cubicBezTo>
                    <a:pt x="892" y="831"/>
                    <a:pt x="921" y="822"/>
                    <a:pt x="935" y="809"/>
                  </a:cubicBezTo>
                  <a:cubicBezTo>
                    <a:pt x="1017" y="813"/>
                    <a:pt x="1062" y="871"/>
                    <a:pt x="1149" y="879"/>
                  </a:cubicBezTo>
                  <a:lnTo>
                    <a:pt x="1116" y="833"/>
                  </a:lnTo>
                  <a:lnTo>
                    <a:pt x="1167" y="693"/>
                  </a:lnTo>
                  <a:lnTo>
                    <a:pt x="1151" y="659"/>
                  </a:lnTo>
                  <a:lnTo>
                    <a:pt x="1183" y="659"/>
                  </a:lnTo>
                  <a:lnTo>
                    <a:pt x="1167" y="693"/>
                  </a:lnTo>
                  <a:lnTo>
                    <a:pt x="1218" y="833"/>
                  </a:lnTo>
                  <a:lnTo>
                    <a:pt x="1186" y="878"/>
                  </a:lnTo>
                  <a:cubicBezTo>
                    <a:pt x="1251" y="867"/>
                    <a:pt x="1356" y="809"/>
                    <a:pt x="1406" y="809"/>
                  </a:cubicBezTo>
                  <a:close/>
                  <a:moveTo>
                    <a:pt x="892" y="229"/>
                  </a:moveTo>
                  <a:cubicBezTo>
                    <a:pt x="917" y="229"/>
                    <a:pt x="931" y="238"/>
                    <a:pt x="931" y="242"/>
                  </a:cubicBezTo>
                  <a:cubicBezTo>
                    <a:pt x="931" y="246"/>
                    <a:pt x="917" y="255"/>
                    <a:pt x="892" y="255"/>
                  </a:cubicBezTo>
                  <a:cubicBezTo>
                    <a:pt x="866" y="255"/>
                    <a:pt x="853" y="246"/>
                    <a:pt x="853" y="242"/>
                  </a:cubicBezTo>
                  <a:cubicBezTo>
                    <a:pt x="853" y="238"/>
                    <a:pt x="866" y="229"/>
                    <a:pt x="892" y="229"/>
                  </a:cubicBezTo>
                  <a:close/>
                  <a:moveTo>
                    <a:pt x="498" y="357"/>
                  </a:moveTo>
                  <a:cubicBezTo>
                    <a:pt x="498" y="348"/>
                    <a:pt x="520" y="336"/>
                    <a:pt x="553" y="336"/>
                  </a:cubicBezTo>
                  <a:cubicBezTo>
                    <a:pt x="587" y="336"/>
                    <a:pt x="608" y="348"/>
                    <a:pt x="608" y="357"/>
                  </a:cubicBezTo>
                  <a:cubicBezTo>
                    <a:pt x="608" y="365"/>
                    <a:pt x="587" y="377"/>
                    <a:pt x="553" y="377"/>
                  </a:cubicBezTo>
                  <a:cubicBezTo>
                    <a:pt x="520" y="377"/>
                    <a:pt x="498" y="365"/>
                    <a:pt x="498" y="357"/>
                  </a:cubicBezTo>
                  <a:close/>
                  <a:moveTo>
                    <a:pt x="714" y="1180"/>
                  </a:moveTo>
                  <a:cubicBezTo>
                    <a:pt x="714" y="1202"/>
                    <a:pt x="667" y="1227"/>
                    <a:pt x="598" y="1227"/>
                  </a:cubicBezTo>
                  <a:cubicBezTo>
                    <a:pt x="530" y="1227"/>
                    <a:pt x="482" y="1202"/>
                    <a:pt x="482" y="1180"/>
                  </a:cubicBezTo>
                  <a:cubicBezTo>
                    <a:pt x="482" y="1169"/>
                    <a:pt x="494" y="1157"/>
                    <a:pt x="514" y="1148"/>
                  </a:cubicBezTo>
                  <a:cubicBezTo>
                    <a:pt x="520" y="1146"/>
                    <a:pt x="527" y="1143"/>
                    <a:pt x="532" y="1141"/>
                  </a:cubicBezTo>
                  <a:cubicBezTo>
                    <a:pt x="551" y="1136"/>
                    <a:pt x="573" y="1133"/>
                    <a:pt x="598" y="1133"/>
                  </a:cubicBezTo>
                  <a:cubicBezTo>
                    <a:pt x="667" y="1133"/>
                    <a:pt x="714" y="1157"/>
                    <a:pt x="714" y="1180"/>
                  </a:cubicBezTo>
                  <a:close/>
                  <a:moveTo>
                    <a:pt x="857" y="815"/>
                  </a:moveTo>
                  <a:cubicBezTo>
                    <a:pt x="816" y="815"/>
                    <a:pt x="784" y="801"/>
                    <a:pt x="784" y="787"/>
                  </a:cubicBezTo>
                  <a:cubicBezTo>
                    <a:pt x="784" y="774"/>
                    <a:pt x="816" y="759"/>
                    <a:pt x="857" y="759"/>
                  </a:cubicBezTo>
                  <a:cubicBezTo>
                    <a:pt x="899" y="759"/>
                    <a:pt x="931" y="774"/>
                    <a:pt x="931" y="787"/>
                  </a:cubicBezTo>
                  <a:cubicBezTo>
                    <a:pt x="931" y="801"/>
                    <a:pt x="899" y="815"/>
                    <a:pt x="857" y="815"/>
                  </a:cubicBezTo>
                  <a:close/>
                </a:path>
              </a:pathLst>
            </a:custGeom>
            <a:solidFill>
              <a:srgbClr val="FFC000"/>
            </a:solidFill>
            <a:ln>
              <a:noFill/>
            </a:ln>
          </p:spPr>
          <p:txBody>
            <a:bodyPr/>
            <a:lstStyle/>
            <a:p>
              <a:endParaRPr lang="zh-CN" altLang="en-US">
                <a:cs typeface="+mn-ea"/>
                <a:sym typeface="+mn-lt"/>
              </a:endParaRPr>
            </a:p>
          </p:txBody>
        </p:sp>
        <p:sp>
          <p:nvSpPr>
            <p:cNvPr id="51" name="Shape 442"/>
            <p:cNvSpPr/>
            <p:nvPr/>
          </p:nvSpPr>
          <p:spPr>
            <a:xfrm>
              <a:off x="914886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砥砺扬帆</a:t>
              </a:r>
              <a:r>
                <a:rPr lang="en-US" altLang="zh-CN" b="1" kern="0" dirty="0">
                  <a:latin typeface="+mn-lt"/>
                  <a:ea typeface="+mn-ea"/>
                  <a:cs typeface="+mn-ea"/>
                  <a:sym typeface="+mn-lt"/>
                </a:rPr>
                <a:t>-</a:t>
              </a:r>
              <a:r>
                <a:rPr lang="zh-CN" altLang="en-US" b="1" kern="0" dirty="0">
                  <a:latin typeface="+mn-lt"/>
                  <a:ea typeface="+mn-ea"/>
                  <a:cs typeface="+mn-ea"/>
                  <a:sym typeface="+mn-lt"/>
                </a:rPr>
                <a:t>魔都</a:t>
              </a:r>
              <a:endParaRPr lang="zh-CN" altLang="en-US" b="1" kern="0" dirty="0">
                <a:latin typeface="+mn-lt"/>
                <a:ea typeface="+mn-ea"/>
                <a:cs typeface="+mn-ea"/>
                <a:sym typeface="+mn-lt"/>
              </a:endParaRPr>
            </a:p>
          </p:txBody>
        </p:sp>
      </p:grpSp>
      <p:sp>
        <p:nvSpPr>
          <p:cNvPr id="52" name="mall-building_44300"/>
          <p:cNvSpPr>
            <a:spLocks noChangeAspect="1"/>
          </p:cNvSpPr>
          <p:nvPr/>
        </p:nvSpPr>
        <p:spPr bwMode="auto">
          <a:xfrm>
            <a:off x="7298135" y="4373808"/>
            <a:ext cx="609685" cy="570832"/>
          </a:xfrm>
          <a:custGeom>
            <a:avLst/>
            <a:gdLst>
              <a:gd name="connsiteX0" fmla="*/ 339361 w 605918"/>
              <a:gd name="connsiteY0" fmla="*/ 295342 h 567306"/>
              <a:gd name="connsiteX1" fmla="*/ 339361 w 605918"/>
              <a:gd name="connsiteY1" fmla="*/ 313036 h 567306"/>
              <a:gd name="connsiteX2" fmla="*/ 280858 w 605918"/>
              <a:gd name="connsiteY2" fmla="*/ 313036 h 567306"/>
              <a:gd name="connsiteX3" fmla="*/ 276491 w 605918"/>
              <a:gd name="connsiteY3" fmla="*/ 306618 h 567306"/>
              <a:gd name="connsiteX4" fmla="*/ 510803 w 605918"/>
              <a:gd name="connsiteY4" fmla="*/ 0 h 567306"/>
              <a:gd name="connsiteX5" fmla="*/ 580085 w 605918"/>
              <a:gd name="connsiteY5" fmla="*/ 45713 h 567306"/>
              <a:gd name="connsiteX6" fmla="*/ 580085 w 605918"/>
              <a:gd name="connsiteY6" fmla="*/ 534487 h 567306"/>
              <a:gd name="connsiteX7" fmla="*/ 605918 w 605918"/>
              <a:gd name="connsiteY7" fmla="*/ 534487 h 567306"/>
              <a:gd name="connsiteX8" fmla="*/ 605918 w 605918"/>
              <a:gd name="connsiteY8" fmla="*/ 567306 h 567306"/>
              <a:gd name="connsiteX9" fmla="*/ 477924 w 605918"/>
              <a:gd name="connsiteY9" fmla="*/ 567306 h 567306"/>
              <a:gd name="connsiteX10" fmla="*/ 477924 w 605918"/>
              <a:gd name="connsiteY10" fmla="*/ 55090 h 567306"/>
              <a:gd name="connsiteX11" fmla="*/ 300611 w 605918"/>
              <a:gd name="connsiteY11" fmla="*/ 139482 h 567306"/>
              <a:gd name="connsiteX12" fmla="*/ 299436 w 605918"/>
              <a:gd name="connsiteY12" fmla="*/ 184023 h 567306"/>
              <a:gd name="connsiteX13" fmla="*/ 372241 w 605918"/>
              <a:gd name="connsiteY13" fmla="*/ 159408 h 567306"/>
              <a:gd name="connsiteX14" fmla="*/ 441522 w 605918"/>
              <a:gd name="connsiteY14" fmla="*/ 202777 h 567306"/>
              <a:gd name="connsiteX15" fmla="*/ 441522 w 605918"/>
              <a:gd name="connsiteY15" fmla="*/ 532142 h 567306"/>
              <a:gd name="connsiteX16" fmla="*/ 465007 w 605918"/>
              <a:gd name="connsiteY16" fmla="*/ 532142 h 567306"/>
              <a:gd name="connsiteX17" fmla="*/ 465007 w 605918"/>
              <a:gd name="connsiteY17" fmla="*/ 564962 h 567306"/>
              <a:gd name="connsiteX18" fmla="*/ 339361 w 605918"/>
              <a:gd name="connsiteY18" fmla="*/ 564962 h 567306"/>
              <a:gd name="connsiteX19" fmla="*/ 339361 w 605918"/>
              <a:gd name="connsiteY19" fmla="*/ 313036 h 567306"/>
              <a:gd name="connsiteX20" fmla="*/ 365209 w 605918"/>
              <a:gd name="connsiteY20" fmla="*/ 313036 h 567306"/>
              <a:gd name="connsiteX21" fmla="*/ 365209 w 605918"/>
              <a:gd name="connsiteY21" fmla="*/ 290705 h 567306"/>
              <a:gd name="connsiteX22" fmla="*/ 339361 w 605918"/>
              <a:gd name="connsiteY22" fmla="*/ 295342 h 567306"/>
              <a:gd name="connsiteX23" fmla="*/ 339361 w 605918"/>
              <a:gd name="connsiteY23" fmla="*/ 208637 h 567306"/>
              <a:gd name="connsiteX24" fmla="*/ 160873 w 605918"/>
              <a:gd name="connsiteY24" fmla="*/ 268415 h 567306"/>
              <a:gd name="connsiteX25" fmla="*/ 160873 w 605918"/>
              <a:gd name="connsiteY25" fmla="*/ 294202 h 567306"/>
              <a:gd name="connsiteX26" fmla="*/ 251292 w 605918"/>
              <a:gd name="connsiteY26" fmla="*/ 269588 h 567306"/>
              <a:gd name="connsiteX27" fmla="*/ 276491 w 605918"/>
              <a:gd name="connsiteY27" fmla="*/ 306618 h 567306"/>
              <a:gd name="connsiteX28" fmla="*/ 240710 w 605918"/>
              <a:gd name="connsiteY28" fmla="*/ 313036 h 567306"/>
              <a:gd name="connsiteX29" fmla="*/ 280858 w 605918"/>
              <a:gd name="connsiteY29" fmla="*/ 313036 h 567306"/>
              <a:gd name="connsiteX30" fmla="*/ 293565 w 605918"/>
              <a:gd name="connsiteY30" fmla="*/ 331710 h 567306"/>
              <a:gd name="connsiteX31" fmla="*/ 293565 w 605918"/>
              <a:gd name="connsiteY31" fmla="*/ 532142 h 567306"/>
              <a:gd name="connsiteX32" fmla="*/ 311179 w 605918"/>
              <a:gd name="connsiteY32" fmla="*/ 532142 h 567306"/>
              <a:gd name="connsiteX33" fmla="*/ 311179 w 605918"/>
              <a:gd name="connsiteY33" fmla="*/ 564962 h 567306"/>
              <a:gd name="connsiteX34" fmla="*/ 253640 w 605918"/>
              <a:gd name="connsiteY34" fmla="*/ 564962 h 567306"/>
              <a:gd name="connsiteX35" fmla="*/ 228980 w 605918"/>
              <a:gd name="connsiteY35" fmla="*/ 564962 h 567306"/>
              <a:gd name="connsiteX36" fmla="*/ 230155 w 605918"/>
              <a:gd name="connsiteY36" fmla="*/ 311784 h 567306"/>
              <a:gd name="connsiteX37" fmla="*/ 58713 w 605918"/>
              <a:gd name="connsiteY37" fmla="*/ 353980 h 567306"/>
              <a:gd name="connsiteX38" fmla="*/ 58713 w 605918"/>
              <a:gd name="connsiteY38" fmla="*/ 564962 h 567306"/>
              <a:gd name="connsiteX39" fmla="*/ 27008 w 605918"/>
              <a:gd name="connsiteY39" fmla="*/ 564962 h 567306"/>
              <a:gd name="connsiteX40" fmla="*/ 0 w 605918"/>
              <a:gd name="connsiteY40" fmla="*/ 564962 h 567306"/>
              <a:gd name="connsiteX41" fmla="*/ 0 w 605918"/>
              <a:gd name="connsiteY41" fmla="*/ 532142 h 567306"/>
              <a:gd name="connsiteX42" fmla="*/ 27008 w 605918"/>
              <a:gd name="connsiteY42" fmla="*/ 532142 h 567306"/>
              <a:gd name="connsiteX43" fmla="*/ 27008 w 605918"/>
              <a:gd name="connsiteY43" fmla="*/ 331710 h 567306"/>
              <a:gd name="connsiteX44" fmla="*/ 129168 w 605918"/>
              <a:gd name="connsiteY44" fmla="*/ 303579 h 567306"/>
              <a:gd name="connsiteX45" fmla="*/ 129168 w 605918"/>
              <a:gd name="connsiteY45" fmla="*/ 243801 h 567306"/>
              <a:gd name="connsiteX46" fmla="*/ 266557 w 605918"/>
              <a:gd name="connsiteY46" fmla="*/ 198088 h 567306"/>
              <a:gd name="connsiteX47" fmla="*/ 266557 w 605918"/>
              <a:gd name="connsiteY47" fmla="*/ 116040 h 5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918" h="567306">
                <a:moveTo>
                  <a:pt x="339361" y="295342"/>
                </a:moveTo>
                <a:lnTo>
                  <a:pt x="339361" y="313036"/>
                </a:lnTo>
                <a:lnTo>
                  <a:pt x="280858" y="313036"/>
                </a:lnTo>
                <a:lnTo>
                  <a:pt x="276491" y="306618"/>
                </a:lnTo>
                <a:close/>
                <a:moveTo>
                  <a:pt x="510803" y="0"/>
                </a:moveTo>
                <a:lnTo>
                  <a:pt x="580085" y="45713"/>
                </a:lnTo>
                <a:lnTo>
                  <a:pt x="580085" y="534487"/>
                </a:lnTo>
                <a:lnTo>
                  <a:pt x="605918" y="534487"/>
                </a:lnTo>
                <a:lnTo>
                  <a:pt x="605918" y="567306"/>
                </a:lnTo>
                <a:lnTo>
                  <a:pt x="477924" y="567306"/>
                </a:lnTo>
                <a:lnTo>
                  <a:pt x="477924" y="55090"/>
                </a:lnTo>
                <a:lnTo>
                  <a:pt x="300611" y="139482"/>
                </a:lnTo>
                <a:lnTo>
                  <a:pt x="299436" y="184023"/>
                </a:lnTo>
                <a:lnTo>
                  <a:pt x="372241" y="159408"/>
                </a:lnTo>
                <a:lnTo>
                  <a:pt x="441522" y="202777"/>
                </a:lnTo>
                <a:lnTo>
                  <a:pt x="441522" y="532142"/>
                </a:lnTo>
                <a:lnTo>
                  <a:pt x="465007" y="532142"/>
                </a:lnTo>
                <a:lnTo>
                  <a:pt x="465007" y="564962"/>
                </a:lnTo>
                <a:lnTo>
                  <a:pt x="339361" y="564962"/>
                </a:lnTo>
                <a:lnTo>
                  <a:pt x="339361" y="313036"/>
                </a:lnTo>
                <a:lnTo>
                  <a:pt x="365209" y="313036"/>
                </a:lnTo>
                <a:lnTo>
                  <a:pt x="365209" y="290705"/>
                </a:lnTo>
                <a:lnTo>
                  <a:pt x="339361" y="295342"/>
                </a:lnTo>
                <a:lnTo>
                  <a:pt x="339361" y="208637"/>
                </a:lnTo>
                <a:lnTo>
                  <a:pt x="160873" y="268415"/>
                </a:lnTo>
                <a:lnTo>
                  <a:pt x="160873" y="294202"/>
                </a:lnTo>
                <a:lnTo>
                  <a:pt x="251292" y="269588"/>
                </a:lnTo>
                <a:lnTo>
                  <a:pt x="276491" y="306618"/>
                </a:lnTo>
                <a:lnTo>
                  <a:pt x="240710" y="313036"/>
                </a:lnTo>
                <a:lnTo>
                  <a:pt x="280858" y="313036"/>
                </a:lnTo>
                <a:lnTo>
                  <a:pt x="293565" y="331710"/>
                </a:lnTo>
                <a:lnTo>
                  <a:pt x="293565" y="532142"/>
                </a:lnTo>
                <a:lnTo>
                  <a:pt x="311179" y="532142"/>
                </a:lnTo>
                <a:lnTo>
                  <a:pt x="311179" y="564962"/>
                </a:lnTo>
                <a:lnTo>
                  <a:pt x="253640" y="564962"/>
                </a:lnTo>
                <a:lnTo>
                  <a:pt x="228980" y="564962"/>
                </a:lnTo>
                <a:lnTo>
                  <a:pt x="230155" y="311784"/>
                </a:lnTo>
                <a:lnTo>
                  <a:pt x="58713" y="353980"/>
                </a:lnTo>
                <a:lnTo>
                  <a:pt x="58713" y="564962"/>
                </a:lnTo>
                <a:lnTo>
                  <a:pt x="27008" y="564962"/>
                </a:lnTo>
                <a:lnTo>
                  <a:pt x="0" y="564962"/>
                </a:lnTo>
                <a:lnTo>
                  <a:pt x="0" y="532142"/>
                </a:lnTo>
                <a:lnTo>
                  <a:pt x="27008" y="532142"/>
                </a:lnTo>
                <a:lnTo>
                  <a:pt x="27008" y="331710"/>
                </a:lnTo>
                <a:lnTo>
                  <a:pt x="129168" y="303579"/>
                </a:lnTo>
                <a:lnTo>
                  <a:pt x="129168" y="243801"/>
                </a:lnTo>
                <a:lnTo>
                  <a:pt x="266557" y="198088"/>
                </a:lnTo>
                <a:lnTo>
                  <a:pt x="266557" y="116040"/>
                </a:ln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66666666"/>
          <p:cNvPicPr>
            <a:picLocks noChangeAspect="1"/>
          </p:cNvPicPr>
          <p:nvPr/>
        </p:nvPicPr>
        <p:blipFill>
          <a:blip r:embed="rId1"/>
          <a:stretch>
            <a:fillRect/>
          </a:stretch>
        </p:blipFill>
        <p:spPr>
          <a:xfrm>
            <a:off x="4857115" y="78740"/>
            <a:ext cx="7115175" cy="4000500"/>
          </a:xfrm>
          <a:prstGeom prst="rect">
            <a:avLst/>
          </a:prstGeom>
        </p:spPr>
      </p:pic>
      <p:pic>
        <p:nvPicPr>
          <p:cNvPr id="4" name="图片 3" descr="6666666666666666"/>
          <p:cNvPicPr>
            <a:picLocks noChangeAspect="1"/>
          </p:cNvPicPr>
          <p:nvPr/>
        </p:nvPicPr>
        <p:blipFill>
          <a:blip r:embed="rId2"/>
          <a:stretch>
            <a:fillRect/>
          </a:stretch>
        </p:blipFill>
        <p:spPr>
          <a:xfrm>
            <a:off x="-28575" y="-14605"/>
            <a:ext cx="5448300" cy="3067050"/>
          </a:xfrm>
          <a:prstGeom prst="rect">
            <a:avLst/>
          </a:prstGeom>
        </p:spPr>
      </p:pic>
      <p:pic>
        <p:nvPicPr>
          <p:cNvPr id="7" name="图片 6" descr="345624"/>
          <p:cNvPicPr>
            <a:picLocks noChangeAspect="1"/>
          </p:cNvPicPr>
          <p:nvPr/>
        </p:nvPicPr>
        <p:blipFill>
          <a:blip r:embed="rId3"/>
          <a:stretch>
            <a:fillRect/>
          </a:stretch>
        </p:blipFill>
        <p:spPr>
          <a:xfrm>
            <a:off x="-28575" y="3052445"/>
            <a:ext cx="6748145" cy="3796030"/>
          </a:xfrm>
          <a:prstGeom prst="rect">
            <a:avLst/>
          </a:prstGeom>
        </p:spPr>
      </p:pic>
      <p:pic>
        <p:nvPicPr>
          <p:cNvPr id="6" name="图片 5" descr="234"/>
          <p:cNvPicPr>
            <a:picLocks noChangeAspect="1"/>
          </p:cNvPicPr>
          <p:nvPr/>
        </p:nvPicPr>
        <p:blipFill>
          <a:blip r:embed="rId4"/>
          <a:stretch>
            <a:fillRect/>
          </a:stretch>
        </p:blipFill>
        <p:spPr>
          <a:xfrm>
            <a:off x="5669280" y="2958465"/>
            <a:ext cx="6429375" cy="428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47117" b="23308"/>
          <a:stretch>
            <a:fillRect/>
          </a:stretch>
        </p:blipFill>
        <p:spPr>
          <a:xfrm>
            <a:off x="0" y="0"/>
            <a:ext cx="12192000" cy="6858000"/>
          </a:xfrm>
          <a:prstGeom prst="rect">
            <a:avLst/>
          </a:prstGeom>
        </p:spPr>
      </p:pic>
      <p:sp>
        <p:nvSpPr>
          <p:cNvPr id="8" name="矩形 7"/>
          <p:cNvSpPr/>
          <p:nvPr/>
        </p:nvSpPr>
        <p:spPr>
          <a:xfrm>
            <a:off x="0" y="0"/>
            <a:ext cx="6096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8"/>
          <p:cNvSpPr/>
          <p:nvPr/>
        </p:nvSpPr>
        <p:spPr>
          <a:xfrm>
            <a:off x="6096000" y="0"/>
            <a:ext cx="6096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642414" y="2024719"/>
            <a:ext cx="2811173" cy="583565"/>
          </a:xfrm>
          <a:prstGeom prst="rect">
            <a:avLst/>
          </a:prstGeom>
        </p:spPr>
        <p:txBody>
          <a:bodyPr wrap="square">
            <a:spAutoFit/>
          </a:bodyPr>
          <a:lstStyle/>
          <a:p>
            <a:pPr lvl="0" algn="ctr" defTabSz="412750" hangingPunct="0"/>
            <a:r>
              <a:rPr lang="zh-CN" altLang="en-US" sz="3200" b="1" kern="0" dirty="0">
                <a:cs typeface="+mn-ea"/>
                <a:sym typeface="+mn-lt"/>
              </a:rPr>
              <a:t>单刷</a:t>
            </a:r>
            <a:r>
              <a:rPr lang="zh-CN" altLang="en-US" sz="3200" b="1" kern="0" dirty="0">
                <a:cs typeface="+mn-ea"/>
                <a:sym typeface="+mn-lt"/>
              </a:rPr>
              <a:t>英雄</a:t>
            </a:r>
            <a:r>
              <a:rPr lang="zh-CN" altLang="en-US" sz="3200" b="1" kern="0" dirty="0">
                <a:cs typeface="+mn-ea"/>
                <a:sym typeface="+mn-lt"/>
              </a:rPr>
              <a:t>？</a:t>
            </a:r>
            <a:endParaRPr lang="zh-CN" altLang="en-US" sz="3200" b="1" kern="0" dirty="0">
              <a:cs typeface="+mn-ea"/>
              <a:sym typeface="+mn-lt"/>
            </a:endParaRPr>
          </a:p>
        </p:txBody>
      </p:sp>
      <p:sp>
        <p:nvSpPr>
          <p:cNvPr id="12" name="矩形 11"/>
          <p:cNvSpPr/>
          <p:nvPr/>
        </p:nvSpPr>
        <p:spPr>
          <a:xfrm>
            <a:off x="6860055" y="3406320"/>
            <a:ext cx="4567888" cy="1799590"/>
          </a:xfrm>
          <a:prstGeom prst="rect">
            <a:avLst/>
          </a:prstGeom>
        </p:spPr>
        <p:txBody>
          <a:bodyPr wrap="square">
            <a:spAutoFit/>
          </a:bodyPr>
          <a:lstStyle/>
          <a:p>
            <a:pPr algn="ctr">
              <a:lnSpc>
                <a:spcPct val="120000"/>
              </a:lnSpc>
              <a:spcAft>
                <a:spcPts val="600"/>
              </a:spcAft>
            </a:pPr>
            <a:r>
              <a:rPr lang="zh-CN" altLang="en-US" sz="2000" b="1" dirty="0">
                <a:solidFill>
                  <a:schemeClr val="bg1"/>
                </a:solidFill>
                <a:cs typeface="+mn-ea"/>
                <a:sym typeface="+mn-lt"/>
              </a:rPr>
              <a:t>经验综合 </a:t>
            </a:r>
            <a:r>
              <a:rPr lang="en-US" altLang="zh-CN" sz="2000" b="1" dirty="0">
                <a:solidFill>
                  <a:schemeClr val="bg1"/>
                </a:solidFill>
                <a:cs typeface="+mn-ea"/>
                <a:sym typeface="+mn-lt"/>
              </a:rPr>
              <a:t>	</a:t>
            </a:r>
            <a:r>
              <a:rPr lang="zh-CN" altLang="en-US" sz="2000" b="1" dirty="0">
                <a:solidFill>
                  <a:schemeClr val="bg1"/>
                </a:solidFill>
                <a:cs typeface="+mn-ea"/>
                <a:sym typeface="+mn-lt"/>
              </a:rPr>
              <a:t>借鉴学习</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自古强人多帮手，多交好友</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额外负担  时间精力的输出</a:t>
            </a:r>
            <a:endParaRPr lang="zh-CN" altLang="en-US" sz="2000" b="1" dirty="0">
              <a:solidFill>
                <a:schemeClr val="bg1"/>
              </a:solidFill>
              <a:cs typeface="+mn-ea"/>
              <a:sym typeface="+mn-lt"/>
            </a:endParaRPr>
          </a:p>
          <a:p>
            <a:pPr algn="ctr">
              <a:lnSpc>
                <a:spcPct val="120000"/>
              </a:lnSpc>
              <a:spcAft>
                <a:spcPts val="600"/>
              </a:spcAft>
            </a:pPr>
            <a:r>
              <a:rPr lang="zh-CN" altLang="en-US" sz="2000" b="1" dirty="0">
                <a:solidFill>
                  <a:schemeClr val="bg1"/>
                </a:solidFill>
                <a:cs typeface="+mn-ea"/>
                <a:sym typeface="+mn-lt"/>
              </a:rPr>
              <a:t>成就他人，收获他人与传承</a:t>
            </a:r>
            <a:endParaRPr lang="zh-CN" altLang="en-US" sz="2000" b="1" dirty="0">
              <a:solidFill>
                <a:schemeClr val="bg1"/>
              </a:solidFill>
              <a:cs typeface="+mn-ea"/>
              <a:sym typeface="+mn-lt"/>
            </a:endParaRPr>
          </a:p>
        </p:txBody>
      </p:sp>
      <p:sp>
        <p:nvSpPr>
          <p:cNvPr id="13" name="矩形 12"/>
          <p:cNvSpPr/>
          <p:nvPr/>
        </p:nvSpPr>
        <p:spPr>
          <a:xfrm>
            <a:off x="7738413" y="2024719"/>
            <a:ext cx="2811173" cy="583565"/>
          </a:xfrm>
          <a:prstGeom prst="rect">
            <a:avLst/>
          </a:prstGeom>
        </p:spPr>
        <p:txBody>
          <a:bodyPr wrap="square">
            <a:spAutoFit/>
          </a:bodyPr>
          <a:lstStyle/>
          <a:p>
            <a:pPr lvl="0" algn="ctr" defTabSz="412750" hangingPunct="0"/>
            <a:r>
              <a:rPr lang="zh-CN" altLang="en-US" sz="3200" b="1" kern="0" dirty="0">
                <a:solidFill>
                  <a:schemeClr val="bg1"/>
                </a:solidFill>
                <a:effectLst>
                  <a:outerShdw blurRad="63500" sx="102000" sy="102000" algn="ctr" rotWithShape="0">
                    <a:prstClr val="black"/>
                  </a:outerShdw>
                </a:effectLst>
                <a:cs typeface="+mn-ea"/>
                <a:sym typeface="+mn-lt"/>
              </a:rPr>
              <a:t>团队</a:t>
            </a:r>
            <a:r>
              <a:rPr lang="en-US" altLang="zh-CN" sz="3200" b="1" kern="0" dirty="0">
                <a:solidFill>
                  <a:schemeClr val="bg1"/>
                </a:solidFill>
                <a:effectLst>
                  <a:outerShdw blurRad="63500" sx="102000" sy="102000" algn="ctr" rotWithShape="0">
                    <a:prstClr val="black"/>
                  </a:outerShdw>
                </a:effectLst>
                <a:cs typeface="+mn-ea"/>
                <a:sym typeface="+mn-lt"/>
              </a:rPr>
              <a:t>Buff</a:t>
            </a:r>
            <a:r>
              <a:rPr lang="zh-CN" altLang="en-US" sz="3200" b="1" kern="0" dirty="0">
                <a:solidFill>
                  <a:schemeClr val="bg1"/>
                </a:solidFill>
                <a:effectLst>
                  <a:outerShdw blurRad="63500" sx="102000" sy="102000" algn="ctr" rotWithShape="0">
                    <a:prstClr val="black"/>
                  </a:outerShdw>
                </a:effectLst>
                <a:cs typeface="+mn-ea"/>
                <a:sym typeface="+mn-lt"/>
              </a:rPr>
              <a:t>？</a:t>
            </a:r>
            <a:endParaRPr lang="zh-CN" altLang="en-US" sz="3200" b="1" kern="0" dirty="0">
              <a:solidFill>
                <a:schemeClr val="bg1"/>
              </a:solidFill>
              <a:effectLst>
                <a:outerShdw blurRad="63500" sx="102000" sy="102000" algn="ctr" rotWithShape="0">
                  <a:prstClr val="black"/>
                </a:outerShdw>
              </a:effectLst>
              <a:cs typeface="+mn-ea"/>
              <a:sym typeface="+mn-lt"/>
            </a:endParaRPr>
          </a:p>
        </p:txBody>
      </p:sp>
      <p:sp>
        <p:nvSpPr>
          <p:cNvPr id="14" name="矩形 13"/>
          <p:cNvSpPr/>
          <p:nvPr/>
        </p:nvSpPr>
        <p:spPr>
          <a:xfrm>
            <a:off x="4567887" y="5324354"/>
            <a:ext cx="1528113" cy="662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正确答案？</a:t>
            </a:r>
            <a:endParaRPr lang="zh-CN" altLang="en-US" sz="1400" b="1" dirty="0">
              <a:cs typeface="+mn-ea"/>
              <a:sym typeface="+mn-lt"/>
            </a:endParaRPr>
          </a:p>
        </p:txBody>
      </p:sp>
      <p:sp>
        <p:nvSpPr>
          <p:cNvPr id="16" name="矩形 15"/>
          <p:cNvSpPr/>
          <p:nvPr/>
        </p:nvSpPr>
        <p:spPr>
          <a:xfrm>
            <a:off x="6095999" y="5324354"/>
            <a:ext cx="1528113" cy="662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错误答案？</a:t>
            </a:r>
            <a:endParaRPr lang="zh-CN" altLang="en-US" sz="1400" b="1" dirty="0">
              <a:solidFill>
                <a:schemeClr val="tx1"/>
              </a:solidFill>
              <a:cs typeface="+mn-ea"/>
              <a:sym typeface="+mn-lt"/>
            </a:endParaRPr>
          </a:p>
        </p:txBody>
      </p:sp>
      <p:sp>
        <p:nvSpPr>
          <p:cNvPr id="17" name="矩形 16"/>
          <p:cNvSpPr/>
          <p:nvPr/>
        </p:nvSpPr>
        <p:spPr>
          <a:xfrm>
            <a:off x="764056" y="3406319"/>
            <a:ext cx="4567888" cy="2245360"/>
          </a:xfrm>
          <a:prstGeom prst="rect">
            <a:avLst/>
          </a:prstGeom>
        </p:spPr>
        <p:txBody>
          <a:bodyPr wrap="square">
            <a:spAutoFit/>
          </a:bodyPr>
          <a:lstStyle/>
          <a:p>
            <a:pPr algn="ctr">
              <a:lnSpc>
                <a:spcPct val="120000"/>
              </a:lnSpc>
              <a:spcAft>
                <a:spcPts val="600"/>
              </a:spcAft>
            </a:pPr>
            <a:r>
              <a:rPr lang="zh-CN" altLang="en-US" sz="2000" b="1" dirty="0">
                <a:cs typeface="+mn-ea"/>
                <a:sym typeface="+mn-lt"/>
              </a:rPr>
              <a:t>成就自我</a:t>
            </a:r>
            <a:r>
              <a:rPr lang="en-US" altLang="zh-CN" sz="2000" b="1" dirty="0">
                <a:cs typeface="+mn-ea"/>
                <a:sym typeface="+mn-lt"/>
              </a:rPr>
              <a:t>	</a:t>
            </a:r>
            <a:r>
              <a:rPr lang="zh-CN" altLang="en-US" sz="2000" b="1" dirty="0">
                <a:cs typeface="+mn-ea"/>
                <a:sym typeface="+mn-lt"/>
              </a:rPr>
              <a:t>收获自我</a:t>
            </a:r>
            <a:endParaRPr lang="zh-CN" altLang="en-US" sz="2000" b="1" dirty="0">
              <a:cs typeface="+mn-ea"/>
              <a:sym typeface="+mn-lt"/>
            </a:endParaRPr>
          </a:p>
          <a:p>
            <a:pPr algn="ctr">
              <a:lnSpc>
                <a:spcPct val="120000"/>
              </a:lnSpc>
              <a:spcAft>
                <a:spcPts val="600"/>
              </a:spcAft>
            </a:pPr>
            <a:r>
              <a:rPr lang="zh-CN" altLang="en-US" sz="2000" b="1" dirty="0">
                <a:cs typeface="+mn-ea"/>
                <a:sym typeface="+mn-lt"/>
              </a:rPr>
              <a:t>享受自由</a:t>
            </a:r>
            <a:r>
              <a:rPr lang="en-US" altLang="zh-CN" sz="2000" b="1" dirty="0">
                <a:cs typeface="+mn-ea"/>
                <a:sym typeface="+mn-lt"/>
              </a:rPr>
              <a:t>	</a:t>
            </a:r>
            <a:r>
              <a:rPr lang="zh-CN" altLang="en-US" sz="2000" b="1" dirty="0">
                <a:cs typeface="+mn-ea"/>
                <a:sym typeface="+mn-lt"/>
              </a:rPr>
              <a:t>灵活分配</a:t>
            </a:r>
            <a:endParaRPr lang="zh-CN" altLang="en-US" sz="2000" b="1" dirty="0">
              <a:cs typeface="+mn-ea"/>
              <a:sym typeface="+mn-lt"/>
            </a:endParaRPr>
          </a:p>
          <a:p>
            <a:pPr algn="ctr">
              <a:lnSpc>
                <a:spcPct val="120000"/>
              </a:lnSpc>
              <a:spcAft>
                <a:spcPts val="600"/>
              </a:spcAft>
            </a:pPr>
            <a:r>
              <a:rPr lang="zh-CN" altLang="en-US" sz="2000" b="1" dirty="0">
                <a:cs typeface="+mn-ea"/>
                <a:sym typeface="+mn-lt"/>
              </a:rPr>
              <a:t>理性思考</a:t>
            </a:r>
            <a:r>
              <a:rPr lang="en-US" altLang="zh-CN" sz="2000" b="1" dirty="0">
                <a:cs typeface="+mn-ea"/>
                <a:sym typeface="+mn-lt"/>
              </a:rPr>
              <a:t>	</a:t>
            </a:r>
            <a:r>
              <a:rPr lang="zh-CN" altLang="en-US" sz="2000" b="1" dirty="0">
                <a:cs typeface="+mn-ea"/>
                <a:sym typeface="+mn-lt"/>
              </a:rPr>
              <a:t>沉着冷静</a:t>
            </a:r>
            <a:endParaRPr lang="zh-CN" altLang="en-US" sz="2000" b="1" dirty="0">
              <a:cs typeface="+mn-ea"/>
              <a:sym typeface="+mn-lt"/>
            </a:endParaRPr>
          </a:p>
          <a:p>
            <a:pPr algn="ctr">
              <a:lnSpc>
                <a:spcPct val="120000"/>
              </a:lnSpc>
              <a:spcAft>
                <a:spcPts val="600"/>
              </a:spcAft>
            </a:pPr>
            <a:r>
              <a:rPr lang="zh-CN" altLang="en-US" sz="2000" b="1" dirty="0">
                <a:cs typeface="+mn-ea"/>
                <a:sym typeface="+mn-lt"/>
              </a:rPr>
              <a:t>苦行修为</a:t>
            </a:r>
            <a:r>
              <a:rPr lang="en-US" altLang="zh-CN" sz="2000" b="1" dirty="0">
                <a:cs typeface="+mn-ea"/>
                <a:sym typeface="+mn-lt"/>
              </a:rPr>
              <a:t>	</a:t>
            </a:r>
            <a:r>
              <a:rPr lang="zh-CN" altLang="en-US" sz="2000" b="1" dirty="0">
                <a:cs typeface="+mn-ea"/>
                <a:sym typeface="+mn-lt"/>
              </a:rPr>
              <a:t>少被打扰</a:t>
            </a:r>
            <a:endParaRPr lang="zh-CN" altLang="en-US" sz="2000" b="1" dirty="0">
              <a:cs typeface="+mn-ea"/>
              <a:sym typeface="+mn-lt"/>
            </a:endParaRPr>
          </a:p>
          <a:p>
            <a:pPr algn="ctr">
              <a:lnSpc>
                <a:spcPct val="120000"/>
              </a:lnSpc>
              <a:spcAft>
                <a:spcPts val="600"/>
              </a:spcAft>
            </a:pPr>
            <a:endParaRPr lang="zh-CN" altLang="en-US"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i22mg"/>
          <p:cNvPicPr>
            <a:picLocks noChangeAspect="1"/>
          </p:cNvPicPr>
          <p:nvPr/>
        </p:nvPicPr>
        <p:blipFill>
          <a:blip r:embed="rId1"/>
          <a:stretch>
            <a:fillRect/>
          </a:stretch>
        </p:blipFill>
        <p:spPr>
          <a:xfrm>
            <a:off x="-48260" y="-152400"/>
            <a:ext cx="12288520" cy="7796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qny3lp"/>
          <p:cNvPicPr>
            <a:picLocks noChangeAspect="1"/>
          </p:cNvPicPr>
          <p:nvPr/>
        </p:nvPicPr>
        <p:blipFill>
          <a:blip r:embed="rId1"/>
          <a:stretch>
            <a:fillRect/>
          </a:stretch>
        </p:blipFill>
        <p:spPr>
          <a:xfrm>
            <a:off x="2012315" y="285750"/>
            <a:ext cx="10058400" cy="6286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rnzbjtxq"/>
          <p:cNvPicPr>
            <a:picLocks noChangeAspect="1"/>
          </p:cNvPicPr>
          <p:nvPr/>
        </p:nvPicPr>
        <p:blipFill>
          <a:blip r:embed="rId1"/>
          <a:stretch>
            <a:fillRect/>
          </a:stretch>
        </p:blipFill>
        <p:spPr>
          <a:xfrm>
            <a:off x="4820920" y="2247900"/>
            <a:ext cx="7400290" cy="4625340"/>
          </a:xfrm>
          <a:prstGeom prst="rect">
            <a:avLst/>
          </a:prstGeom>
        </p:spPr>
      </p:pic>
      <p:pic>
        <p:nvPicPr>
          <p:cNvPr id="3" name="图片 2" descr="p2351sb"/>
          <p:cNvPicPr>
            <a:picLocks noChangeAspect="1"/>
          </p:cNvPicPr>
          <p:nvPr/>
        </p:nvPicPr>
        <p:blipFill>
          <a:blip r:embed="rId2"/>
          <a:stretch>
            <a:fillRect/>
          </a:stretch>
        </p:blipFill>
        <p:spPr>
          <a:xfrm>
            <a:off x="0" y="2847975"/>
            <a:ext cx="5358130" cy="4025265"/>
          </a:xfrm>
          <a:prstGeom prst="rect">
            <a:avLst/>
          </a:prstGeom>
        </p:spPr>
      </p:pic>
      <p:pic>
        <p:nvPicPr>
          <p:cNvPr id="9" name="图片 8" descr="ps66b"/>
          <p:cNvPicPr>
            <a:picLocks noChangeAspect="1"/>
          </p:cNvPicPr>
          <p:nvPr/>
        </p:nvPicPr>
        <p:blipFill>
          <a:blip r:embed="rId3"/>
          <a:stretch>
            <a:fillRect/>
          </a:stretch>
        </p:blipFill>
        <p:spPr>
          <a:xfrm>
            <a:off x="9190990" y="0"/>
            <a:ext cx="3429000" cy="2543175"/>
          </a:xfrm>
          <a:prstGeom prst="rect">
            <a:avLst/>
          </a:prstGeom>
        </p:spPr>
      </p:pic>
      <p:pic>
        <p:nvPicPr>
          <p:cNvPr id="7" name="图片 6" descr="ps66546b"/>
          <p:cNvPicPr>
            <a:picLocks noChangeAspect="1"/>
          </p:cNvPicPr>
          <p:nvPr/>
        </p:nvPicPr>
        <p:blipFill>
          <a:blip r:embed="rId4"/>
          <a:srcRect l="-3888" t="-391" r="-11048" b="-28"/>
          <a:stretch>
            <a:fillRect/>
          </a:stretch>
        </p:blipFill>
        <p:spPr>
          <a:xfrm>
            <a:off x="7066915" y="0"/>
            <a:ext cx="3078480" cy="2282825"/>
          </a:xfrm>
          <a:prstGeom prst="rect">
            <a:avLst/>
          </a:prstGeom>
        </p:spPr>
      </p:pic>
      <p:pic>
        <p:nvPicPr>
          <p:cNvPr id="8" name="图片 7" descr="ps6666b"/>
          <p:cNvPicPr>
            <a:picLocks noChangeAspect="1"/>
          </p:cNvPicPr>
          <p:nvPr/>
        </p:nvPicPr>
        <p:blipFill>
          <a:blip r:embed="rId5"/>
          <a:stretch>
            <a:fillRect/>
          </a:stretch>
        </p:blipFill>
        <p:spPr>
          <a:xfrm>
            <a:off x="4388485" y="-124460"/>
            <a:ext cx="3338195" cy="2475865"/>
          </a:xfrm>
          <a:prstGeom prst="rect">
            <a:avLst/>
          </a:prstGeom>
        </p:spPr>
      </p:pic>
      <p:pic>
        <p:nvPicPr>
          <p:cNvPr id="2" name="图片 1" descr="ps2355b"/>
          <p:cNvPicPr>
            <a:picLocks noChangeAspect="1"/>
          </p:cNvPicPr>
          <p:nvPr/>
        </p:nvPicPr>
        <p:blipFill>
          <a:blip r:embed="rId6"/>
          <a:stretch>
            <a:fillRect/>
          </a:stretch>
        </p:blipFill>
        <p:spPr>
          <a:xfrm>
            <a:off x="0" y="0"/>
            <a:ext cx="5057775" cy="284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6naaa4bu"/>
          <p:cNvPicPr>
            <a:picLocks noChangeAspect="1"/>
          </p:cNvPicPr>
          <p:nvPr/>
        </p:nvPicPr>
        <p:blipFill>
          <a:blip r:embed="rId1"/>
          <a:stretch>
            <a:fillRect/>
          </a:stretch>
        </p:blipFill>
        <p:spPr>
          <a:xfrm>
            <a:off x="273685" y="3663315"/>
            <a:ext cx="5057140" cy="3786505"/>
          </a:xfrm>
          <a:prstGeom prst="rect">
            <a:avLst/>
          </a:prstGeom>
        </p:spPr>
      </p:pic>
      <p:pic>
        <p:nvPicPr>
          <p:cNvPr id="3" name="图片 2" descr="Team2"/>
          <p:cNvPicPr>
            <a:picLocks noChangeAspect="1"/>
          </p:cNvPicPr>
          <p:nvPr/>
        </p:nvPicPr>
        <p:blipFill>
          <a:blip r:embed="rId2"/>
          <a:stretch>
            <a:fillRect/>
          </a:stretch>
        </p:blipFill>
        <p:spPr>
          <a:xfrm>
            <a:off x="6513195" y="2736850"/>
            <a:ext cx="5593715" cy="4201160"/>
          </a:xfrm>
          <a:prstGeom prst="rect">
            <a:avLst/>
          </a:prstGeom>
        </p:spPr>
      </p:pic>
      <p:pic>
        <p:nvPicPr>
          <p:cNvPr id="2" name="图片 1" descr="66666666666666"/>
          <p:cNvPicPr>
            <a:picLocks noChangeAspect="1"/>
          </p:cNvPicPr>
          <p:nvPr/>
        </p:nvPicPr>
        <p:blipFill>
          <a:blip r:embed="rId3"/>
          <a:stretch>
            <a:fillRect/>
          </a:stretch>
        </p:blipFill>
        <p:spPr>
          <a:xfrm>
            <a:off x="7788910" y="28575"/>
            <a:ext cx="4188460" cy="2787650"/>
          </a:xfrm>
          <a:prstGeom prst="rect">
            <a:avLst/>
          </a:prstGeom>
        </p:spPr>
      </p:pic>
      <p:pic>
        <p:nvPicPr>
          <p:cNvPr id="4" name="图片 3" descr="6666666666666666666666666666"/>
          <p:cNvPicPr>
            <a:picLocks noChangeAspect="1"/>
          </p:cNvPicPr>
          <p:nvPr/>
        </p:nvPicPr>
        <p:blipFill>
          <a:blip r:embed="rId4"/>
          <a:stretch>
            <a:fillRect/>
          </a:stretch>
        </p:blipFill>
        <p:spPr>
          <a:xfrm>
            <a:off x="9525" y="28575"/>
            <a:ext cx="7542530" cy="4238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8729" y="3391410"/>
            <a:ext cx="2476412" cy="896720"/>
          </a:xfrm>
          <a:prstGeom prst="rect">
            <a:avLst/>
          </a:prstGeom>
        </p:spPr>
        <p:txBody>
          <a:bodyPr wrap="square">
            <a:spAutoFit/>
          </a:bodyPr>
          <a:lstStyle/>
          <a:p>
            <a:pPr>
              <a:lnSpc>
                <a:spcPct val="120000"/>
              </a:lnSpc>
              <a:spcAft>
                <a:spcPts val="600"/>
              </a:spcAft>
            </a:pPr>
            <a:r>
              <a:rPr lang="zh-CN" altLang="en-US" sz="1200" dirty="0">
                <a:cs typeface="+mn-ea"/>
                <a:sym typeface="+mn-lt"/>
              </a:rPr>
              <a:t>团队是公司的灵魂，经营好团队。</a:t>
            </a:r>
            <a:endParaRPr lang="en-US" altLang="zh-CN" sz="1200" dirty="0">
              <a:cs typeface="+mn-ea"/>
              <a:sym typeface="+mn-lt"/>
            </a:endParaRPr>
          </a:p>
          <a:p>
            <a:pPr>
              <a:lnSpc>
                <a:spcPct val="120000"/>
              </a:lnSpc>
              <a:spcAft>
                <a:spcPts val="600"/>
              </a:spcAft>
            </a:pPr>
            <a:r>
              <a:rPr lang="zh-CN" altLang="en-US" sz="1200" dirty="0">
                <a:cs typeface="+mn-ea"/>
                <a:sym typeface="+mn-lt"/>
              </a:rPr>
              <a:t>招聘好的团队，是一家公司成功</a:t>
            </a:r>
            <a:endParaRPr lang="en-US" altLang="zh-CN" sz="1200" dirty="0">
              <a:cs typeface="+mn-ea"/>
              <a:sym typeface="+mn-lt"/>
            </a:endParaRPr>
          </a:p>
          <a:p>
            <a:pPr>
              <a:lnSpc>
                <a:spcPct val="120000"/>
              </a:lnSpc>
              <a:spcAft>
                <a:spcPts val="600"/>
              </a:spcAft>
            </a:pPr>
            <a:r>
              <a:rPr lang="zh-CN" altLang="en-US" sz="1200" dirty="0">
                <a:cs typeface="+mn-ea"/>
                <a:sym typeface="+mn-lt"/>
              </a:rPr>
              <a:t>的关键。</a:t>
            </a:r>
            <a:endParaRPr lang="en-US" altLang="zh-CN" sz="1200" dirty="0">
              <a:cs typeface="+mn-ea"/>
              <a:sym typeface="+mn-lt"/>
            </a:endParaRPr>
          </a:p>
        </p:txBody>
      </p:sp>
      <p:sp>
        <p:nvSpPr>
          <p:cNvPr id="3" name="矩形 2"/>
          <p:cNvSpPr/>
          <p:nvPr/>
        </p:nvSpPr>
        <p:spPr>
          <a:xfrm>
            <a:off x="1358717" y="2098748"/>
            <a:ext cx="2811173" cy="1292662"/>
          </a:xfrm>
          <a:prstGeom prst="rect">
            <a:avLst/>
          </a:prstGeom>
        </p:spPr>
        <p:txBody>
          <a:bodyPr wrap="square">
            <a:spAutoFit/>
          </a:bodyPr>
          <a:lstStyle/>
          <a:p>
            <a:pPr lvl="0" defTabSz="412750" hangingPunct="0"/>
            <a:r>
              <a:rPr lang="zh-CN" altLang="en-US" sz="1400" kern="0" dirty="0">
                <a:solidFill>
                  <a:schemeClr val="bg2">
                    <a:lumMod val="10000"/>
                  </a:schemeClr>
                </a:solidFill>
                <a:cs typeface="+mn-ea"/>
                <a:sym typeface="+mn-lt"/>
              </a:rPr>
              <a:t>每一家公司都有</a:t>
            </a:r>
            <a:endParaRPr lang="en-US" altLang="zh-CN" sz="1400"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独特的基因</a:t>
            </a:r>
            <a:endParaRPr lang="en-US" altLang="zh-CN" sz="3200" b="1" kern="0" dirty="0">
              <a:solidFill>
                <a:schemeClr val="bg2">
                  <a:lumMod val="10000"/>
                </a:schemeClr>
              </a:solidFill>
              <a:cs typeface="+mn-ea"/>
              <a:sym typeface="+mn-lt"/>
            </a:endParaRPr>
          </a:p>
          <a:p>
            <a:pPr lvl="0" defTabSz="412750" hangingPunct="0"/>
            <a:r>
              <a:rPr lang="zh-CN" altLang="en-US" sz="3200" b="1" kern="0" dirty="0">
                <a:solidFill>
                  <a:schemeClr val="bg2">
                    <a:lumMod val="10000"/>
                  </a:schemeClr>
                </a:solidFill>
                <a:cs typeface="+mn-ea"/>
                <a:sym typeface="+mn-lt"/>
              </a:rPr>
              <a:t>独特的团队</a:t>
            </a:r>
            <a:endParaRPr lang="zh-CN" altLang="en-US" sz="3200" b="1" kern="0" dirty="0">
              <a:solidFill>
                <a:schemeClr val="bg2">
                  <a:lumMod val="10000"/>
                </a:schemeClr>
              </a:solidFill>
              <a:cs typeface="+mn-ea"/>
              <a:sym typeface="+mn-lt"/>
            </a:endParaRPr>
          </a:p>
        </p:txBody>
      </p:sp>
      <p:grpSp>
        <p:nvGrpSpPr>
          <p:cNvPr id="18" name="组合 17"/>
          <p:cNvGrpSpPr/>
          <p:nvPr/>
        </p:nvGrpSpPr>
        <p:grpSpPr>
          <a:xfrm>
            <a:off x="5145047" y="1407421"/>
            <a:ext cx="2286344" cy="4676499"/>
            <a:chOff x="4871669" y="1369713"/>
            <a:chExt cx="2286344" cy="4676499"/>
          </a:xfrm>
        </p:grpSpPr>
        <p:sp>
          <p:nvSpPr>
            <p:cNvPr id="6"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7"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1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16" name="任意多边形: 形状 15"/>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17" name="任意多边形: 形状 16"/>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19" name="组合 18"/>
          <p:cNvGrpSpPr/>
          <p:nvPr/>
        </p:nvGrpSpPr>
        <p:grpSpPr>
          <a:xfrm>
            <a:off x="7294358" y="1407421"/>
            <a:ext cx="2286344" cy="4676499"/>
            <a:chOff x="4871669" y="1369713"/>
            <a:chExt cx="2286344" cy="4676499"/>
          </a:xfrm>
        </p:grpSpPr>
        <p:sp>
          <p:nvSpPr>
            <p:cNvPr id="20"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1"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2"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23"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24" name="任意多边形: 形状 23"/>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25" name="任意多边形: 形状 24"/>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grpSp>
        <p:nvGrpSpPr>
          <p:cNvPr id="26" name="组合 25"/>
          <p:cNvGrpSpPr/>
          <p:nvPr/>
        </p:nvGrpSpPr>
        <p:grpSpPr>
          <a:xfrm>
            <a:off x="9443670" y="1407421"/>
            <a:ext cx="2286344" cy="4676499"/>
            <a:chOff x="4871669" y="1369713"/>
            <a:chExt cx="2286344" cy="4676499"/>
          </a:xfrm>
        </p:grpSpPr>
        <p:sp>
          <p:nvSpPr>
            <p:cNvPr id="27" name="Rectangle 17"/>
            <p:cNvSpPr/>
            <p:nvPr/>
          </p:nvSpPr>
          <p:spPr>
            <a:xfrm>
              <a:off x="5595497" y="2707371"/>
              <a:ext cx="838691" cy="307777"/>
            </a:xfrm>
            <a:prstGeom prst="rect">
              <a:avLst/>
            </a:prstGeom>
          </p:spPr>
          <p:txBody>
            <a:bodyPr wrap="none">
              <a:spAutoFit/>
            </a:bodyPr>
            <a:lstStyle/>
            <a:p>
              <a:pPr algn="ctr"/>
              <a:r>
                <a:rPr lang="zh-CN" altLang="en-US" sz="1400" b="1" spc="300" dirty="0">
                  <a:solidFill>
                    <a:srgbClr val="111111"/>
                  </a:solidFill>
                  <a:cs typeface="+mn-ea"/>
                  <a:sym typeface="+mn-lt"/>
                </a:rPr>
                <a:t>董事长</a:t>
              </a:r>
              <a:endParaRPr lang="id-ID" sz="1400" b="1" spc="300" dirty="0">
                <a:solidFill>
                  <a:prstClr val="black"/>
                </a:solidFill>
                <a:cs typeface="+mn-ea"/>
                <a:sym typeface="+mn-lt"/>
              </a:endParaRPr>
            </a:p>
          </p:txBody>
        </p:sp>
        <p:sp>
          <p:nvSpPr>
            <p:cNvPr id="28" name="Rectangle 18"/>
            <p:cNvSpPr/>
            <p:nvPr/>
          </p:nvSpPr>
          <p:spPr>
            <a:xfrm>
              <a:off x="4871669" y="2938663"/>
              <a:ext cx="2286344" cy="487313"/>
            </a:xfrm>
            <a:prstGeom prst="rect">
              <a:avLst/>
            </a:prstGeom>
          </p:spPr>
          <p:txBody>
            <a:bodyPr wrap="square">
              <a:spAutoFit/>
            </a:bodyPr>
            <a:lstStyle/>
            <a:p>
              <a:pPr algn="ctr">
                <a:spcAft>
                  <a:spcPts val="200"/>
                </a:spcAft>
              </a:pPr>
              <a:r>
                <a:rPr lang="zh-CN" altLang="en-US" sz="1200" dirty="0">
                  <a:cs typeface="+mn-ea"/>
                  <a:sym typeface="+mn-lt"/>
                </a:rPr>
                <a:t>资深行业从业者</a:t>
              </a:r>
              <a:endParaRPr lang="en-US" altLang="zh-CN" sz="1200" dirty="0">
                <a:cs typeface="+mn-ea"/>
                <a:sym typeface="+mn-lt"/>
              </a:endParaRPr>
            </a:p>
            <a:p>
              <a:pPr algn="ctr">
                <a:spcAft>
                  <a:spcPts val="200"/>
                </a:spcAft>
              </a:pPr>
              <a:r>
                <a:rPr lang="en-US" altLang="zh-CN" sz="1200" dirty="0">
                  <a:cs typeface="+mn-ea"/>
                  <a:sym typeface="+mn-lt"/>
                </a:rPr>
                <a:t>10</a:t>
              </a:r>
              <a:r>
                <a:rPr lang="zh-CN" altLang="en-US" sz="1200" dirty="0">
                  <a:cs typeface="+mn-ea"/>
                  <a:sym typeface="+mn-lt"/>
                </a:rPr>
                <a:t>余年深度从业</a:t>
              </a:r>
              <a:endParaRPr lang="id-ID" sz="1200" dirty="0">
                <a:cs typeface="+mn-ea"/>
                <a:sym typeface="+mn-lt"/>
              </a:endParaRPr>
            </a:p>
          </p:txBody>
        </p:sp>
        <p:sp>
          <p:nvSpPr>
            <p:cNvPr id="29" name="Rectangle 17"/>
            <p:cNvSpPr/>
            <p:nvPr/>
          </p:nvSpPr>
          <p:spPr>
            <a:xfrm>
              <a:off x="5595498" y="5537921"/>
              <a:ext cx="838691" cy="307777"/>
            </a:xfrm>
            <a:prstGeom prst="rect">
              <a:avLst/>
            </a:prstGeom>
          </p:spPr>
          <p:txBody>
            <a:bodyPr wrap="none">
              <a:spAutoFit/>
            </a:bodyPr>
            <a:lstStyle/>
            <a:p>
              <a:pPr algn="ctr"/>
              <a:r>
                <a:rPr lang="zh-CN" altLang="en-US" sz="1400" b="1" spc="300" dirty="0">
                  <a:solidFill>
                    <a:prstClr val="black"/>
                  </a:solidFill>
                  <a:cs typeface="+mn-ea"/>
                  <a:sym typeface="+mn-lt"/>
                </a:rPr>
                <a:t>总经理</a:t>
              </a:r>
              <a:endParaRPr lang="id-ID" sz="1400" b="1" spc="300" dirty="0">
                <a:solidFill>
                  <a:prstClr val="black"/>
                </a:solidFill>
                <a:cs typeface="+mn-ea"/>
                <a:sym typeface="+mn-lt"/>
              </a:endParaRPr>
            </a:p>
          </p:txBody>
        </p:sp>
        <p:sp>
          <p:nvSpPr>
            <p:cNvPr id="30" name="Rectangle 18"/>
            <p:cNvSpPr/>
            <p:nvPr/>
          </p:nvSpPr>
          <p:spPr>
            <a:xfrm>
              <a:off x="4871669" y="5769213"/>
              <a:ext cx="2286344" cy="276999"/>
            </a:xfrm>
            <a:prstGeom prst="rect">
              <a:avLst/>
            </a:prstGeom>
          </p:spPr>
          <p:txBody>
            <a:bodyPr wrap="square">
              <a:spAutoFit/>
            </a:bodyPr>
            <a:lstStyle/>
            <a:p>
              <a:pPr algn="ctr">
                <a:spcAft>
                  <a:spcPts val="200"/>
                </a:spcAft>
              </a:pPr>
              <a:r>
                <a:rPr lang="zh-CN" altLang="en-US" sz="1200" dirty="0">
                  <a:cs typeface="+mn-ea"/>
                  <a:sym typeface="+mn-lt"/>
                </a:rPr>
                <a:t>带领超过</a:t>
              </a:r>
              <a:r>
                <a:rPr lang="en-US" altLang="zh-CN" sz="1200" dirty="0">
                  <a:cs typeface="+mn-ea"/>
                  <a:sym typeface="+mn-lt"/>
                </a:rPr>
                <a:t>20</a:t>
              </a:r>
              <a:r>
                <a:rPr lang="zh-CN" altLang="en-US" sz="1200" dirty="0">
                  <a:cs typeface="+mn-ea"/>
                  <a:sym typeface="+mn-lt"/>
                </a:rPr>
                <a:t>个团队</a:t>
              </a:r>
              <a:endParaRPr lang="id-ID" sz="1200" dirty="0">
                <a:cs typeface="+mn-ea"/>
                <a:sym typeface="+mn-lt"/>
              </a:endParaRPr>
            </a:p>
          </p:txBody>
        </p:sp>
        <p:sp>
          <p:nvSpPr>
            <p:cNvPr id="31" name="任意多边形: 形状 30"/>
            <p:cNvSpPr>
              <a:spLocks noChangeAspect="1"/>
            </p:cNvSpPr>
            <p:nvPr/>
          </p:nvSpPr>
          <p:spPr>
            <a:xfrm>
              <a:off x="5348488" y="136971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32" name="任意多边形: 形状 31"/>
            <p:cNvSpPr>
              <a:spLocks noChangeAspect="1"/>
            </p:cNvSpPr>
            <p:nvPr/>
          </p:nvSpPr>
          <p:spPr>
            <a:xfrm>
              <a:off x="5368510" y="4151963"/>
              <a:ext cx="1292662" cy="1292662"/>
            </a:xfrm>
            <a:custGeom>
              <a:avLst/>
              <a:gdLst>
                <a:gd name="connsiteX0" fmla="*/ 987124 w 1974248"/>
                <a:gd name="connsiteY0" fmla="*/ 0 h 1974248"/>
                <a:gd name="connsiteX1" fmla="*/ 1974248 w 1974248"/>
                <a:gd name="connsiteY1" fmla="*/ 987124 h 1974248"/>
                <a:gd name="connsiteX2" fmla="*/ 987124 w 1974248"/>
                <a:gd name="connsiteY2" fmla="*/ 1974248 h 1974248"/>
                <a:gd name="connsiteX3" fmla="*/ 0 w 1974248"/>
                <a:gd name="connsiteY3" fmla="*/ 987124 h 1974248"/>
                <a:gd name="connsiteX4" fmla="*/ 987124 w 1974248"/>
                <a:gd name="connsiteY4" fmla="*/ 0 h 1974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248" h="1974248">
                  <a:moveTo>
                    <a:pt x="987124" y="0"/>
                  </a:moveTo>
                  <a:cubicBezTo>
                    <a:pt x="1532298" y="0"/>
                    <a:pt x="1974248" y="441950"/>
                    <a:pt x="1974248" y="987124"/>
                  </a:cubicBezTo>
                  <a:cubicBezTo>
                    <a:pt x="1974248" y="1532298"/>
                    <a:pt x="1532298" y="1974248"/>
                    <a:pt x="987124" y="1974248"/>
                  </a:cubicBezTo>
                  <a:cubicBezTo>
                    <a:pt x="441950" y="1974248"/>
                    <a:pt x="0" y="1532298"/>
                    <a:pt x="0" y="987124"/>
                  </a:cubicBezTo>
                  <a:cubicBezTo>
                    <a:pt x="0" y="441950"/>
                    <a:pt x="441950" y="0"/>
                    <a:pt x="987124" y="0"/>
                  </a:cubicBezTo>
                  <a:close/>
                </a:path>
              </a:pathLst>
            </a:custGeom>
            <a:blipFill dpi="0" rotWithShape="1">
              <a:blip r:embed="rId1"/>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sp>
        <p:nvSpPr>
          <p:cNvPr id="4" name="矩形 3"/>
          <p:cNvSpPr/>
          <p:nvPr/>
        </p:nvSpPr>
        <p:spPr>
          <a:xfrm>
            <a:off x="1452563" y="4991100"/>
            <a:ext cx="1014412"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544570" y="929640"/>
            <a:ext cx="5736590" cy="1568450"/>
          </a:xfrm>
          <a:prstGeom prst="rect">
            <a:avLst/>
          </a:prstGeom>
          <a:noFill/>
        </p:spPr>
        <p:txBody>
          <a:bodyPr wrap="square" rtlCol="0">
            <a:spAutoFit/>
          </a:bodyPr>
          <a:lstStyle/>
          <a:p>
            <a:r>
              <a:rPr lang="zh-CN" altLang="en-US" sz="9600" b="1" dirty="0">
                <a:solidFill>
                  <a:schemeClr val="bg1"/>
                </a:solidFill>
                <a:cs typeface="+mn-ea"/>
                <a:sym typeface="+mn-lt"/>
              </a:rPr>
              <a:t>《笑忘书》</a:t>
            </a:r>
            <a:endParaRPr lang="zh-CN" altLang="en-US" sz="9600" b="1" dirty="0">
              <a:solidFill>
                <a:schemeClr val="bg1"/>
              </a:solidFill>
              <a:cs typeface="+mn-ea"/>
              <a:sym typeface="+mn-lt"/>
            </a:endParaRPr>
          </a:p>
        </p:txBody>
      </p:sp>
      <p:sp>
        <p:nvSpPr>
          <p:cNvPr id="4" name="椭圆 3"/>
          <p:cNvSpPr/>
          <p:nvPr/>
        </p:nvSpPr>
        <p:spPr>
          <a:xfrm>
            <a:off x="1072244"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cs typeface="+mn-ea"/>
                <a:sym typeface="+mn-lt"/>
              </a:rPr>
              <a:t>01</a:t>
            </a:r>
            <a:endParaRPr lang="zh-CN" altLang="en-US" sz="3600" b="1" dirty="0">
              <a:cs typeface="+mn-ea"/>
              <a:sym typeface="+mn-lt"/>
            </a:endParaRPr>
          </a:p>
        </p:txBody>
      </p:sp>
      <p:sp>
        <p:nvSpPr>
          <p:cNvPr id="5" name="椭圆 4"/>
          <p:cNvSpPr/>
          <p:nvPr/>
        </p:nvSpPr>
        <p:spPr>
          <a:xfrm>
            <a:off x="29780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02</a:t>
            </a:r>
            <a:endParaRPr lang="zh-CN" altLang="en-US" sz="3600" b="1" dirty="0">
              <a:cs typeface="+mn-ea"/>
              <a:sym typeface="+mn-lt"/>
            </a:endParaRPr>
          </a:p>
        </p:txBody>
      </p:sp>
      <p:sp>
        <p:nvSpPr>
          <p:cNvPr id="6" name="椭圆 5"/>
          <p:cNvSpPr/>
          <p:nvPr/>
        </p:nvSpPr>
        <p:spPr>
          <a:xfrm>
            <a:off x="503946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03</a:t>
            </a:r>
            <a:endParaRPr lang="zh-CN" altLang="en-US" sz="3600" b="1" dirty="0">
              <a:cs typeface="+mn-ea"/>
              <a:sym typeface="+mn-lt"/>
            </a:endParaRPr>
          </a:p>
        </p:txBody>
      </p:sp>
      <p:sp>
        <p:nvSpPr>
          <p:cNvPr id="7" name="椭圆 6"/>
          <p:cNvSpPr/>
          <p:nvPr/>
        </p:nvSpPr>
        <p:spPr>
          <a:xfrm>
            <a:off x="709197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04</a:t>
            </a:r>
            <a:endParaRPr lang="zh-CN" altLang="en-US" sz="3600" b="1" dirty="0">
              <a:cs typeface="+mn-ea"/>
              <a:sym typeface="+mn-lt"/>
            </a:endParaRPr>
          </a:p>
        </p:txBody>
      </p:sp>
      <p:sp>
        <p:nvSpPr>
          <p:cNvPr id="8" name="椭圆 7"/>
          <p:cNvSpPr/>
          <p:nvPr/>
        </p:nvSpPr>
        <p:spPr>
          <a:xfrm>
            <a:off x="1056688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dirty="0">
                <a:cs typeface="+mn-ea"/>
                <a:sym typeface="+mn-lt"/>
              </a:rPr>
              <a:t>06</a:t>
            </a:r>
            <a:endParaRPr lang="zh-CN" altLang="en-US" sz="3600" b="1" dirty="0">
              <a:cs typeface="+mn-ea"/>
              <a:sym typeface="+mn-lt"/>
            </a:endParaRPr>
          </a:p>
        </p:txBody>
      </p:sp>
      <p:sp>
        <p:nvSpPr>
          <p:cNvPr id="9" name="文本框 8"/>
          <p:cNvSpPr txBox="1"/>
          <p:nvPr/>
        </p:nvSpPr>
        <p:spPr>
          <a:xfrm>
            <a:off x="1072244" y="4157221"/>
            <a:ext cx="1266592" cy="398780"/>
          </a:xfrm>
          <a:prstGeom prst="rect">
            <a:avLst/>
          </a:prstGeom>
          <a:noFill/>
        </p:spPr>
        <p:txBody>
          <a:bodyPr wrap="square" rtlCol="0">
            <a:spAutoFit/>
          </a:bodyPr>
          <a:lstStyle/>
          <a:p>
            <a:r>
              <a:rPr lang="zh-CN" altLang="en-US" sz="2000" dirty="0">
                <a:cs typeface="+mn-ea"/>
                <a:sym typeface="+mn-lt"/>
              </a:rPr>
              <a:t>游记</a:t>
            </a:r>
            <a:endParaRPr lang="zh-CN" altLang="en-US" sz="2000" dirty="0">
              <a:cs typeface="+mn-ea"/>
              <a:sym typeface="+mn-lt"/>
            </a:endParaRPr>
          </a:p>
        </p:txBody>
      </p:sp>
      <p:sp>
        <p:nvSpPr>
          <p:cNvPr id="10" name="文本框 9"/>
          <p:cNvSpPr txBox="1"/>
          <p:nvPr/>
        </p:nvSpPr>
        <p:spPr>
          <a:xfrm>
            <a:off x="1072515" y="4668520"/>
            <a:ext cx="1437005" cy="583565"/>
          </a:xfrm>
          <a:prstGeom prst="rect">
            <a:avLst/>
          </a:prstGeom>
          <a:noFill/>
        </p:spPr>
        <p:txBody>
          <a:bodyPr wrap="square" rtlCol="0">
            <a:spAutoFit/>
          </a:bodyPr>
          <a:lstStyle/>
          <a:p>
            <a:r>
              <a:rPr lang="zh-CN" altLang="en-US" sz="1600" dirty="0">
                <a:cs typeface="+mn-ea"/>
                <a:sym typeface="+mn-lt"/>
              </a:rPr>
              <a:t>城市之间</a:t>
            </a:r>
            <a:endParaRPr lang="zh-CN" altLang="en-US" sz="1600" dirty="0">
              <a:cs typeface="+mn-ea"/>
              <a:sym typeface="+mn-lt"/>
            </a:endParaRPr>
          </a:p>
          <a:p>
            <a:r>
              <a:rPr lang="zh-CN" altLang="en-US" sz="1600" dirty="0">
                <a:cs typeface="+mn-ea"/>
                <a:sym typeface="+mn-lt"/>
              </a:rPr>
              <a:t>探寻何为生活</a:t>
            </a:r>
            <a:endParaRPr lang="zh-CN" altLang="en-US" sz="1600" dirty="0">
              <a:cs typeface="+mn-ea"/>
              <a:sym typeface="+mn-lt"/>
            </a:endParaRPr>
          </a:p>
        </p:txBody>
      </p:sp>
      <p:sp>
        <p:nvSpPr>
          <p:cNvPr id="11" name="文本框 10"/>
          <p:cNvSpPr txBox="1"/>
          <p:nvPr/>
        </p:nvSpPr>
        <p:spPr>
          <a:xfrm>
            <a:off x="2978069" y="4157221"/>
            <a:ext cx="1266592" cy="398780"/>
          </a:xfrm>
          <a:prstGeom prst="rect">
            <a:avLst/>
          </a:prstGeom>
          <a:noFill/>
        </p:spPr>
        <p:txBody>
          <a:bodyPr wrap="square" rtlCol="0">
            <a:spAutoFit/>
          </a:bodyPr>
          <a:lstStyle/>
          <a:p>
            <a:r>
              <a:rPr lang="zh-CN" altLang="en-US" sz="2000" dirty="0">
                <a:cs typeface="+mn-ea"/>
                <a:sym typeface="+mn-lt"/>
              </a:rPr>
              <a:t>爱好</a:t>
            </a:r>
            <a:endParaRPr lang="zh-CN" altLang="en-US" sz="2000" dirty="0">
              <a:cs typeface="+mn-ea"/>
              <a:sym typeface="+mn-lt"/>
            </a:endParaRPr>
          </a:p>
        </p:txBody>
      </p:sp>
      <p:sp>
        <p:nvSpPr>
          <p:cNvPr id="12" name="文本框 11"/>
          <p:cNvSpPr txBox="1"/>
          <p:nvPr/>
        </p:nvSpPr>
        <p:spPr>
          <a:xfrm>
            <a:off x="2978150" y="4668520"/>
            <a:ext cx="1724660" cy="583565"/>
          </a:xfrm>
          <a:prstGeom prst="rect">
            <a:avLst/>
          </a:prstGeom>
          <a:noFill/>
        </p:spPr>
        <p:txBody>
          <a:bodyPr wrap="square" rtlCol="0">
            <a:spAutoFit/>
          </a:bodyPr>
          <a:lstStyle/>
          <a:p>
            <a:r>
              <a:rPr lang="zh-CN" altLang="en-US" sz="1600" dirty="0">
                <a:cs typeface="+mn-ea"/>
                <a:sym typeface="+mn-lt"/>
              </a:rPr>
              <a:t>过去完成时</a:t>
            </a:r>
            <a:endParaRPr lang="zh-CN" altLang="en-US" sz="1600" dirty="0">
              <a:cs typeface="+mn-ea"/>
              <a:sym typeface="+mn-lt"/>
            </a:endParaRPr>
          </a:p>
          <a:p>
            <a:r>
              <a:rPr lang="zh-CN" altLang="en-US" sz="1600" dirty="0">
                <a:cs typeface="+mn-ea"/>
                <a:sym typeface="+mn-lt"/>
              </a:rPr>
              <a:t>现在将来进行时</a:t>
            </a:r>
            <a:endParaRPr lang="zh-CN" altLang="en-US" sz="1600" dirty="0">
              <a:cs typeface="+mn-ea"/>
              <a:sym typeface="+mn-lt"/>
            </a:endParaRPr>
          </a:p>
        </p:txBody>
      </p:sp>
      <p:sp>
        <p:nvSpPr>
          <p:cNvPr id="13" name="文本框 12"/>
          <p:cNvSpPr txBox="1"/>
          <p:nvPr/>
        </p:nvSpPr>
        <p:spPr>
          <a:xfrm>
            <a:off x="5039469" y="4157221"/>
            <a:ext cx="1266592" cy="398780"/>
          </a:xfrm>
          <a:prstGeom prst="rect">
            <a:avLst/>
          </a:prstGeom>
          <a:noFill/>
        </p:spPr>
        <p:txBody>
          <a:bodyPr wrap="square" rtlCol="0">
            <a:spAutoFit/>
          </a:bodyPr>
          <a:lstStyle/>
          <a:p>
            <a:r>
              <a:rPr lang="zh-CN" altLang="en-US" sz="2000" dirty="0">
                <a:cs typeface="+mn-ea"/>
                <a:sym typeface="+mn-lt"/>
              </a:rPr>
              <a:t>发现自己</a:t>
            </a:r>
            <a:endParaRPr lang="zh-CN" altLang="en-US" sz="2000" dirty="0">
              <a:cs typeface="+mn-ea"/>
              <a:sym typeface="+mn-lt"/>
            </a:endParaRPr>
          </a:p>
        </p:txBody>
      </p:sp>
      <p:sp>
        <p:nvSpPr>
          <p:cNvPr id="14" name="文本框 13"/>
          <p:cNvSpPr txBox="1"/>
          <p:nvPr/>
        </p:nvSpPr>
        <p:spPr>
          <a:xfrm>
            <a:off x="503946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5" name="文本框 14"/>
          <p:cNvSpPr txBox="1"/>
          <p:nvPr/>
        </p:nvSpPr>
        <p:spPr>
          <a:xfrm>
            <a:off x="6988175" y="4157345"/>
            <a:ext cx="1577975" cy="398780"/>
          </a:xfrm>
          <a:prstGeom prst="rect">
            <a:avLst/>
          </a:prstGeom>
          <a:noFill/>
        </p:spPr>
        <p:txBody>
          <a:bodyPr wrap="square" rtlCol="0">
            <a:spAutoFit/>
          </a:bodyPr>
          <a:lstStyle/>
          <a:p>
            <a:r>
              <a:rPr lang="zh-CN" altLang="en-US" sz="2000" dirty="0">
                <a:cs typeface="+mn-ea"/>
                <a:sym typeface="+mn-lt"/>
              </a:rPr>
              <a:t>战友</a:t>
            </a:r>
            <a:endParaRPr lang="zh-CN" altLang="en-US" sz="2000" dirty="0">
              <a:cs typeface="+mn-ea"/>
              <a:sym typeface="+mn-lt"/>
            </a:endParaRPr>
          </a:p>
        </p:txBody>
      </p:sp>
      <p:sp>
        <p:nvSpPr>
          <p:cNvPr id="16" name="文本框 15"/>
          <p:cNvSpPr txBox="1"/>
          <p:nvPr/>
        </p:nvSpPr>
        <p:spPr>
          <a:xfrm>
            <a:off x="6988037"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7" name="文本框 16"/>
          <p:cNvSpPr txBox="1"/>
          <p:nvPr/>
        </p:nvSpPr>
        <p:spPr>
          <a:xfrm>
            <a:off x="10415759" y="4157221"/>
            <a:ext cx="1266592" cy="400110"/>
          </a:xfrm>
          <a:prstGeom prst="rect">
            <a:avLst/>
          </a:prstGeom>
          <a:noFill/>
        </p:spPr>
        <p:txBody>
          <a:bodyPr wrap="square" rtlCol="0">
            <a:spAutoFit/>
          </a:bodyPr>
          <a:lstStyle/>
          <a:p>
            <a:r>
              <a:rPr lang="zh-CN" altLang="en-US" sz="2000" dirty="0">
                <a:cs typeface="+mn-ea"/>
                <a:sym typeface="+mn-lt"/>
              </a:rPr>
              <a:t>输入标题</a:t>
            </a:r>
            <a:endParaRPr lang="zh-CN" altLang="en-US" sz="2000" dirty="0">
              <a:cs typeface="+mn-ea"/>
              <a:sym typeface="+mn-lt"/>
            </a:endParaRPr>
          </a:p>
        </p:txBody>
      </p:sp>
      <p:sp>
        <p:nvSpPr>
          <p:cNvPr id="18" name="文本框 17"/>
          <p:cNvSpPr txBox="1"/>
          <p:nvPr/>
        </p:nvSpPr>
        <p:spPr>
          <a:xfrm>
            <a:off x="10415759" y="4668819"/>
            <a:ext cx="1266592" cy="584775"/>
          </a:xfrm>
          <a:prstGeom prst="rect">
            <a:avLst/>
          </a:prstGeom>
          <a:noFill/>
        </p:spPr>
        <p:txBody>
          <a:bodyPr wrap="square" rtlCol="0">
            <a:spAutoFit/>
          </a:bodyPr>
          <a:lstStyle/>
          <a:p>
            <a:r>
              <a:rPr lang="zh-CN" altLang="en-US" sz="1600" dirty="0">
                <a:cs typeface="+mn-ea"/>
                <a:sym typeface="+mn-lt"/>
              </a:rPr>
              <a:t>输入本部分的要点内容</a:t>
            </a:r>
            <a:endParaRPr lang="zh-CN" altLang="en-US" sz="1600" dirty="0">
              <a:cs typeface="+mn-ea"/>
              <a:sym typeface="+mn-lt"/>
            </a:endParaRPr>
          </a:p>
        </p:txBody>
      </p:sp>
      <p:sp>
        <p:nvSpPr>
          <p:cNvPr id="19" name="矩形 18"/>
          <p:cNvSpPr/>
          <p:nvPr/>
        </p:nvSpPr>
        <p:spPr>
          <a:xfrm>
            <a:off x="3751867" y="518931"/>
            <a:ext cx="4798243" cy="22387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829529" y="2878111"/>
            <a:ext cx="1004342" cy="1004342"/>
          </a:xfrm>
          <a:prstGeom prst="ellipse">
            <a:avLst/>
          </a:prstGeom>
          <a:solidFill>
            <a:schemeClr val="tx1">
              <a:lumMod val="65000"/>
              <a:lumOff val="3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600" b="1" dirty="0">
                <a:cs typeface="+mn-ea"/>
                <a:sym typeface="+mn-lt"/>
              </a:rPr>
              <a:t>05</a:t>
            </a:r>
            <a:endParaRPr lang="zh-CN" altLang="en-US" sz="3600" b="1" dirty="0">
              <a:cs typeface="+mn-ea"/>
              <a:sym typeface="+mn-lt"/>
            </a:endParaRPr>
          </a:p>
        </p:txBody>
      </p:sp>
      <p:sp>
        <p:nvSpPr>
          <p:cNvPr id="21" name="文本框 20"/>
          <p:cNvSpPr txBox="1"/>
          <p:nvPr/>
        </p:nvSpPr>
        <p:spPr>
          <a:xfrm>
            <a:off x="8698084" y="4150236"/>
            <a:ext cx="1266592" cy="398780"/>
          </a:xfrm>
          <a:prstGeom prst="rect">
            <a:avLst/>
          </a:prstGeom>
          <a:noFill/>
        </p:spPr>
        <p:txBody>
          <a:bodyPr wrap="square" rtlCol="0">
            <a:spAutoFit/>
          </a:bodyPr>
          <a:p>
            <a:r>
              <a:rPr lang="zh-CN" altLang="en-US" sz="2000" dirty="0">
                <a:cs typeface="+mn-ea"/>
                <a:sym typeface="+mn-lt"/>
              </a:rPr>
              <a:t>匠心</a:t>
            </a:r>
            <a:endParaRPr lang="zh-CN" altLang="en-US" sz="2000" dirty="0">
              <a:cs typeface="+mn-ea"/>
              <a:sym typeface="+mn-lt"/>
            </a:endParaRPr>
          </a:p>
        </p:txBody>
      </p:sp>
      <p:sp>
        <p:nvSpPr>
          <p:cNvPr id="22" name="文本框 21"/>
          <p:cNvSpPr txBox="1"/>
          <p:nvPr/>
        </p:nvSpPr>
        <p:spPr>
          <a:xfrm>
            <a:off x="8698084" y="4661834"/>
            <a:ext cx="1266592" cy="584775"/>
          </a:xfrm>
          <a:prstGeom prst="rect">
            <a:avLst/>
          </a:prstGeom>
          <a:noFill/>
        </p:spPr>
        <p:txBody>
          <a:bodyPr wrap="square" rtlCol="0">
            <a:spAutoFit/>
          </a:bodyPr>
          <a:p>
            <a:r>
              <a:rPr lang="zh-CN" altLang="en-US" sz="1600" dirty="0">
                <a:cs typeface="+mn-ea"/>
                <a:sym typeface="+mn-lt"/>
              </a:rPr>
              <a:t>输入本部分的要点内容</a:t>
            </a:r>
            <a:endParaRPr lang="zh-CN" altLang="en-US" sz="1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227580" y="2313940"/>
            <a:ext cx="7138670" cy="1753235"/>
          </a:xfrm>
          <a:prstGeom prst="rect">
            <a:avLst/>
          </a:prstGeom>
          <a:noFill/>
          <a:ln w="28575">
            <a:solidFill>
              <a:schemeClr val="tx1">
                <a:lumMod val="85000"/>
                <a:lumOff val="15000"/>
              </a:schemeClr>
            </a:solidFill>
          </a:ln>
        </p:spPr>
        <p:txBody>
          <a:bodyPr wrap="square" rtlCol="0">
            <a:spAutoFit/>
          </a:bodyPr>
          <a:lstStyle/>
          <a:p>
            <a:endParaRPr lang="en-US" altLang="zh-CN" sz="3600" b="1" dirty="0">
              <a:cs typeface="+mn-ea"/>
              <a:sym typeface="+mn-lt"/>
            </a:endParaRPr>
          </a:p>
          <a:p>
            <a:r>
              <a:rPr lang="zh-CN" altLang="en-US" sz="3600" b="1" dirty="0">
                <a:cs typeface="+mn-ea"/>
                <a:sym typeface="+mn-lt"/>
              </a:rPr>
              <a:t>    成就个人，造就团队之外</a:t>
            </a:r>
            <a:r>
              <a:rPr lang="en-US" altLang="zh-CN" sz="3600" b="1" dirty="0">
                <a:cs typeface="+mn-ea"/>
                <a:sym typeface="+mn-lt"/>
              </a:rPr>
              <a:t>----</a:t>
            </a:r>
            <a:r>
              <a:rPr lang="zh-CN" altLang="en-US" sz="3600" b="1" u="sng" dirty="0">
                <a:cs typeface="+mn-ea"/>
                <a:sym typeface="+mn-lt"/>
              </a:rPr>
              <a:t>？？</a:t>
            </a:r>
            <a:endParaRPr lang="en-US" altLang="zh-CN" sz="3600" b="1" dirty="0">
              <a:cs typeface="+mn-ea"/>
              <a:sym typeface="+mn-lt"/>
            </a:endParaRPr>
          </a:p>
          <a:p>
            <a:r>
              <a:rPr lang="en-US" altLang="zh-CN" sz="3600" b="1" dirty="0">
                <a:cs typeface="+mn-ea"/>
                <a:sym typeface="+mn-lt"/>
              </a:rPr>
              <a:t>                                                           </a:t>
            </a:r>
            <a:endParaRPr lang="zh-CN" altLang="en-US" sz="3600" b="1" dirty="0">
              <a:cs typeface="+mn-ea"/>
              <a:sym typeface="+mn-lt"/>
            </a:endParaRPr>
          </a:p>
        </p:txBody>
      </p:sp>
      <p:pic>
        <p:nvPicPr>
          <p:cNvPr id="10" name="图片 9" descr="观众"/>
          <p:cNvPicPr>
            <a:picLocks noChangeAspect="1"/>
          </p:cNvPicPr>
          <p:nvPr/>
        </p:nvPicPr>
        <p:blipFill>
          <a:blip r:embed="rId2"/>
          <a:stretch>
            <a:fillRect/>
          </a:stretch>
        </p:blipFill>
        <p:spPr>
          <a:xfrm>
            <a:off x="2126615" y="0"/>
            <a:ext cx="7340600" cy="6604000"/>
          </a:xfrm>
          <a:prstGeom prst="rect">
            <a:avLst/>
          </a:prstGeom>
        </p:spPr>
      </p:pic>
      <p:pic>
        <p:nvPicPr>
          <p:cNvPr id="11" name="图片 10" descr="军魂、"/>
          <p:cNvPicPr>
            <a:picLocks noChangeAspect="1"/>
          </p:cNvPicPr>
          <p:nvPr/>
        </p:nvPicPr>
        <p:blipFill>
          <a:blip r:embed="rId3"/>
          <a:stretch>
            <a:fillRect/>
          </a:stretch>
        </p:blipFill>
        <p:spPr>
          <a:xfrm>
            <a:off x="590550" y="0"/>
            <a:ext cx="1220597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pic>
        <p:nvPicPr>
          <p:cNvPr id="4" name="图片 3" descr="ps3426b"/>
          <p:cNvPicPr>
            <a:picLocks noChangeAspect="1"/>
          </p:cNvPicPr>
          <p:nvPr/>
        </p:nvPicPr>
        <p:blipFill>
          <a:blip r:embed="rId2"/>
          <a:stretch>
            <a:fillRect/>
          </a:stretch>
        </p:blipFill>
        <p:spPr>
          <a:xfrm>
            <a:off x="1821815" y="219710"/>
            <a:ext cx="8250555" cy="619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7" name="矩形 6"/>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953232" y="2323476"/>
            <a:ext cx="7988436" cy="1754326"/>
          </a:xfrm>
          <a:prstGeom prst="rect">
            <a:avLst/>
          </a:prstGeom>
          <a:noFill/>
          <a:ln w="28575">
            <a:solidFill>
              <a:schemeClr val="tx1">
                <a:lumMod val="85000"/>
                <a:lumOff val="15000"/>
              </a:schemeClr>
            </a:solidFill>
          </a:ln>
        </p:spPr>
        <p:txBody>
          <a:bodyPr wrap="square" rtlCol="0">
            <a:spAutoFit/>
          </a:bodyPr>
          <a:lstStyle/>
          <a:p>
            <a:r>
              <a:rPr lang="zh-CN" altLang="en-US" sz="3600" b="1" dirty="0">
                <a:cs typeface="+mn-ea"/>
                <a:sym typeface="+mn-lt"/>
              </a:rPr>
              <a:t>“</a:t>
            </a:r>
            <a:endParaRPr lang="en-US" altLang="zh-CN" sz="3600" b="1" dirty="0">
              <a:cs typeface="+mn-ea"/>
              <a:sym typeface="+mn-lt"/>
            </a:endParaRPr>
          </a:p>
          <a:p>
            <a:r>
              <a:rPr lang="zh-CN" altLang="en-US" sz="3600" b="1" dirty="0">
                <a:cs typeface="+mn-ea"/>
                <a:sym typeface="+mn-lt"/>
              </a:rPr>
              <a:t>    根据上页</a:t>
            </a:r>
            <a:r>
              <a:rPr lang="en-US" altLang="zh-CN" sz="3600" b="1" dirty="0">
                <a:cs typeface="+mn-ea"/>
                <a:sym typeface="+mn-lt"/>
              </a:rPr>
              <a:t>PPT</a:t>
            </a:r>
            <a:r>
              <a:rPr lang="zh-CN" altLang="en-US" sz="3600" b="1" dirty="0">
                <a:cs typeface="+mn-ea"/>
                <a:sym typeface="+mn-lt"/>
              </a:rPr>
              <a:t>的对比得出你的结论</a:t>
            </a:r>
            <a:endParaRPr lang="en-US" altLang="zh-CN" sz="3600" b="1" dirty="0">
              <a:cs typeface="+mn-ea"/>
              <a:sym typeface="+mn-lt"/>
            </a:endParaRPr>
          </a:p>
          <a:p>
            <a:r>
              <a:rPr lang="en-US" altLang="zh-CN" sz="3600" b="1" dirty="0">
                <a:cs typeface="+mn-ea"/>
                <a:sym typeface="+mn-lt"/>
              </a:rPr>
              <a:t>                                                           </a:t>
            </a:r>
            <a:r>
              <a:rPr lang="zh-CN" altLang="en-US" sz="3600" b="1" dirty="0">
                <a:cs typeface="+mn-ea"/>
                <a:sym typeface="+mn-lt"/>
              </a:rPr>
              <a:t>”</a:t>
            </a:r>
            <a:endParaRPr lang="zh-CN" altLang="en-US" sz="3600" b="1" dirty="0">
              <a:cs typeface="+mn-ea"/>
              <a:sym typeface="+mn-lt"/>
            </a:endParaRPr>
          </a:p>
        </p:txBody>
      </p:sp>
      <p:pic>
        <p:nvPicPr>
          <p:cNvPr id="5" name="图片 4" descr="胡歌"/>
          <p:cNvPicPr>
            <a:picLocks noChangeAspect="1"/>
          </p:cNvPicPr>
          <p:nvPr/>
        </p:nvPicPr>
        <p:blipFill>
          <a:blip r:embed="rId2"/>
          <a:stretch>
            <a:fillRect/>
          </a:stretch>
        </p:blipFill>
        <p:spPr>
          <a:xfrm>
            <a:off x="1933575" y="818515"/>
            <a:ext cx="8027670" cy="5366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47"/>
          <p:cNvSpPr/>
          <p:nvPr/>
        </p:nvSpPr>
        <p:spPr>
          <a:xfrm>
            <a:off x="2577627" y="4124271"/>
            <a:ext cx="483547" cy="48354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4" name="Shape 2841"/>
          <p:cNvSpPr/>
          <p:nvPr/>
        </p:nvSpPr>
        <p:spPr>
          <a:xfrm>
            <a:off x="2577627" y="2299288"/>
            <a:ext cx="483547" cy="39563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5" name="Shape 2856"/>
          <p:cNvSpPr/>
          <p:nvPr/>
        </p:nvSpPr>
        <p:spPr>
          <a:xfrm>
            <a:off x="9217209" y="2299122"/>
            <a:ext cx="483784" cy="483591"/>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6" name="Shape 2858"/>
          <p:cNvSpPr/>
          <p:nvPr/>
        </p:nvSpPr>
        <p:spPr>
          <a:xfrm>
            <a:off x="5934838" y="4124271"/>
            <a:ext cx="395630" cy="48354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7" name="Shape 2645"/>
          <p:cNvSpPr/>
          <p:nvPr/>
        </p:nvSpPr>
        <p:spPr>
          <a:xfrm>
            <a:off x="9125969" y="4124271"/>
            <a:ext cx="666218" cy="484522"/>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8" name="矩形 7"/>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grpSp>
        <p:nvGrpSpPr>
          <p:cNvPr id="9" name="组合 8"/>
          <p:cNvGrpSpPr/>
          <p:nvPr/>
        </p:nvGrpSpPr>
        <p:grpSpPr>
          <a:xfrm>
            <a:off x="1724731" y="2871768"/>
            <a:ext cx="2189480" cy="708025"/>
            <a:chOff x="1398412" y="3968392"/>
            <a:chExt cx="2189480" cy="708025"/>
          </a:xfrm>
        </p:grpSpPr>
        <p:sp>
          <p:nvSpPr>
            <p:cNvPr id="10"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好奇心</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11" name="矩形 10"/>
            <p:cNvSpPr/>
            <p:nvPr/>
          </p:nvSpPr>
          <p:spPr>
            <a:xfrm>
              <a:off x="1398412" y="4363997"/>
              <a:ext cx="2189480" cy="312420"/>
            </a:xfrm>
            <a:prstGeom prst="rect">
              <a:avLst/>
            </a:prstGeom>
          </p:spPr>
          <p:txBody>
            <a:bodyPr wrap="square">
              <a:spAutoFit/>
            </a:bodyPr>
            <a:lstStyle/>
            <a:p>
              <a:pPr algn="ctr">
                <a:lnSpc>
                  <a:spcPct val="120000"/>
                </a:lnSpc>
              </a:pPr>
              <a:r>
                <a:rPr lang="zh-CN" altLang="en-US" sz="1200" dirty="0">
                  <a:cs typeface="+mn-ea"/>
                  <a:sym typeface="+mn-lt"/>
                </a:rPr>
                <a:t>求知欲，挖掘新奇真理的欲望</a:t>
              </a:r>
              <a:endParaRPr lang="zh-CN" altLang="en-US" sz="1200" dirty="0">
                <a:cs typeface="+mn-ea"/>
                <a:sym typeface="+mn-lt"/>
              </a:endParaRPr>
            </a:p>
          </p:txBody>
        </p:sp>
      </p:grpSp>
      <p:grpSp>
        <p:nvGrpSpPr>
          <p:cNvPr id="27" name="组合 26"/>
          <p:cNvGrpSpPr/>
          <p:nvPr/>
        </p:nvGrpSpPr>
        <p:grpSpPr>
          <a:xfrm>
            <a:off x="5044570" y="2871768"/>
            <a:ext cx="2189338" cy="708132"/>
            <a:chOff x="1398412" y="3968392"/>
            <a:chExt cx="2189338" cy="708132"/>
          </a:xfrm>
        </p:grpSpPr>
        <p:sp>
          <p:nvSpPr>
            <p:cNvPr id="28" name="Shape 442"/>
            <p:cNvSpPr/>
            <p:nvPr/>
          </p:nvSpPr>
          <p:spPr>
            <a:xfrm>
              <a:off x="2099383" y="3968392"/>
              <a:ext cx="7874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钝感力</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29" name="矩形 28"/>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适应并接纳周遭环境并借势</a:t>
              </a:r>
              <a:endParaRPr lang="zh-CN" altLang="en-US" sz="1200" dirty="0">
                <a:cs typeface="+mn-ea"/>
                <a:sym typeface="+mn-lt"/>
              </a:endParaRPr>
            </a:p>
          </p:txBody>
        </p:sp>
      </p:grpSp>
      <p:grpSp>
        <p:nvGrpSpPr>
          <p:cNvPr id="30" name="组合 29"/>
          <p:cNvGrpSpPr/>
          <p:nvPr/>
        </p:nvGrpSpPr>
        <p:grpSpPr>
          <a:xfrm>
            <a:off x="8364409" y="2871768"/>
            <a:ext cx="2189338" cy="708132"/>
            <a:chOff x="1398412" y="3968392"/>
            <a:chExt cx="2189338" cy="708132"/>
          </a:xfrm>
        </p:grpSpPr>
        <p:sp>
          <p:nvSpPr>
            <p:cNvPr id="31"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敏捷判断</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2" name="矩形 31"/>
            <p:cNvSpPr/>
            <p:nvPr/>
          </p:nvSpPr>
          <p:spPr>
            <a:xfrm>
              <a:off x="1398412" y="4364104"/>
              <a:ext cx="2189338" cy="312420"/>
            </a:xfrm>
            <a:prstGeom prst="rect">
              <a:avLst/>
            </a:prstGeom>
          </p:spPr>
          <p:txBody>
            <a:bodyPr wrap="square">
              <a:spAutoFit/>
            </a:bodyPr>
            <a:lstStyle/>
            <a:p>
              <a:pPr algn="ctr">
                <a:lnSpc>
                  <a:spcPct val="120000"/>
                </a:lnSpc>
              </a:pPr>
              <a:r>
                <a:rPr lang="zh-CN" altLang="en-US" sz="1200" dirty="0">
                  <a:cs typeface="+mn-ea"/>
                  <a:sym typeface="+mn-lt"/>
                </a:rPr>
                <a:t>分清场景环境</a:t>
              </a:r>
              <a:r>
                <a:rPr lang="zh-CN" altLang="en-US" sz="1200" dirty="0">
                  <a:cs typeface="+mn-ea"/>
                  <a:sym typeface="+mn-lt"/>
                </a:rPr>
                <a:t>审时度势</a:t>
              </a:r>
              <a:endParaRPr lang="zh-CN" altLang="en-US" sz="1200" dirty="0">
                <a:cs typeface="+mn-ea"/>
                <a:sym typeface="+mn-lt"/>
              </a:endParaRPr>
            </a:p>
          </p:txBody>
        </p:sp>
      </p:grpSp>
      <p:grpSp>
        <p:nvGrpSpPr>
          <p:cNvPr id="33" name="组合 32"/>
          <p:cNvGrpSpPr/>
          <p:nvPr/>
        </p:nvGrpSpPr>
        <p:grpSpPr>
          <a:xfrm>
            <a:off x="1724731" y="4924304"/>
            <a:ext cx="2189338" cy="929112"/>
            <a:chOff x="1398412" y="3968392"/>
            <a:chExt cx="2189338" cy="929112"/>
          </a:xfrm>
        </p:grpSpPr>
        <p:sp>
          <p:nvSpPr>
            <p:cNvPr id="34"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洞察果敢</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5" name="矩形 34"/>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综合现有资源  实时因势利导创造价值，突破创新</a:t>
              </a:r>
              <a:endParaRPr lang="zh-CN" altLang="en-US" sz="1200" dirty="0">
                <a:cs typeface="+mn-ea"/>
                <a:sym typeface="+mn-lt"/>
              </a:endParaRPr>
            </a:p>
          </p:txBody>
        </p:sp>
      </p:grpSp>
      <p:grpSp>
        <p:nvGrpSpPr>
          <p:cNvPr id="36" name="组合 35"/>
          <p:cNvGrpSpPr/>
          <p:nvPr/>
        </p:nvGrpSpPr>
        <p:grpSpPr>
          <a:xfrm>
            <a:off x="5044570" y="4924304"/>
            <a:ext cx="2189338" cy="1150727"/>
            <a:chOff x="1398412" y="3968392"/>
            <a:chExt cx="2189338" cy="1150727"/>
          </a:xfrm>
        </p:grpSpPr>
        <p:sp>
          <p:nvSpPr>
            <p:cNvPr id="37"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rPr>
                <a:t>格物致知</a:t>
              </a:r>
              <a:endParaRPr kumimoji="0" lang="zh-CN" altLang="en-US"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38" name="矩形 37"/>
            <p:cNvSpPr/>
            <p:nvPr/>
          </p:nvSpPr>
          <p:spPr>
            <a:xfrm>
              <a:off x="1398412" y="4364104"/>
              <a:ext cx="2189338" cy="755015"/>
            </a:xfrm>
            <a:prstGeom prst="rect">
              <a:avLst/>
            </a:prstGeom>
          </p:spPr>
          <p:txBody>
            <a:bodyPr wrap="square">
              <a:spAutoFit/>
            </a:bodyPr>
            <a:lstStyle/>
            <a:p>
              <a:pPr algn="ctr">
                <a:lnSpc>
                  <a:spcPct val="120000"/>
                </a:lnSpc>
              </a:pPr>
              <a:r>
                <a:rPr lang="zh-CN" altLang="en-US" sz="1200" dirty="0">
                  <a:cs typeface="+mn-ea"/>
                  <a:sym typeface="+mn-lt"/>
                </a:rPr>
                <a:t>格物即就物而穷其理，融会贯通。心物一体，心正则物正。天人合一</a:t>
              </a:r>
              <a:endParaRPr lang="zh-CN" altLang="en-US" sz="1200" dirty="0">
                <a:cs typeface="+mn-ea"/>
                <a:sym typeface="+mn-lt"/>
              </a:endParaRPr>
            </a:p>
          </p:txBody>
        </p:sp>
      </p:grpSp>
      <p:grpSp>
        <p:nvGrpSpPr>
          <p:cNvPr id="39" name="组合 38"/>
          <p:cNvGrpSpPr/>
          <p:nvPr/>
        </p:nvGrpSpPr>
        <p:grpSpPr>
          <a:xfrm>
            <a:off x="8364409" y="4924304"/>
            <a:ext cx="2189338" cy="929112"/>
            <a:chOff x="1398412" y="3968392"/>
            <a:chExt cx="2189338" cy="929112"/>
          </a:xfrm>
        </p:grpSpPr>
        <p:sp>
          <p:nvSpPr>
            <p:cNvPr id="40" name="Shape 442"/>
            <p:cNvSpPr/>
            <p:nvPr/>
          </p:nvSpPr>
          <p:spPr>
            <a:xfrm>
              <a:off x="1985083" y="3968392"/>
              <a:ext cx="1016000" cy="4057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marL="0" marR="0" lvl="0" indent="0" algn="ctr" defTabSz="825500" eaLnBrk="1" fontAlgn="auto" latinLnBrk="0" hangingPunct="0">
                <a:lnSpc>
                  <a:spcPct val="110000"/>
                </a:lnSpc>
                <a:spcAft>
                  <a:spcPts val="0"/>
                </a:spcAft>
                <a:buClrTx/>
                <a:buSzTx/>
                <a:buFontTx/>
                <a:buNone/>
                <a:defRPr/>
              </a:pPr>
              <a:r>
                <a:rPr lang="zh-CN" altLang="en-US" sz="1800" b="1" kern="0" noProof="0" dirty="0">
                  <a:ln>
                    <a:noFill/>
                  </a:ln>
                  <a:effectLst/>
                  <a:uLnTx/>
                  <a:uFillTx/>
                  <a:latin typeface="+mn-lt"/>
                  <a:ea typeface="+mn-ea"/>
                  <a:cs typeface="+mn-ea"/>
                  <a:sym typeface="+mn-lt"/>
                </a:rPr>
                <a:t>察纳雅言</a:t>
              </a:r>
              <a:endParaRPr kumimoji="0" lang="en-US" altLang="zh-CN" sz="1800" b="1" i="0" u="none" strike="noStrike" kern="0" cap="none" spc="0" normalizeH="0" baseline="0" noProof="0" dirty="0">
                <a:ln>
                  <a:noFill/>
                </a:ln>
                <a:solidFill>
                  <a:srgbClr val="44474F"/>
                </a:solidFill>
                <a:effectLst/>
                <a:uLnTx/>
                <a:uFillTx/>
                <a:latin typeface="+mn-lt"/>
                <a:ea typeface="+mn-ea"/>
                <a:cs typeface="+mn-ea"/>
                <a:sym typeface="+mn-lt"/>
              </a:endParaRPr>
            </a:p>
          </p:txBody>
        </p:sp>
        <p:sp>
          <p:nvSpPr>
            <p:cNvPr id="41" name="矩形 40"/>
            <p:cNvSpPr/>
            <p:nvPr/>
          </p:nvSpPr>
          <p:spPr>
            <a:xfrm>
              <a:off x="1398412" y="4364104"/>
              <a:ext cx="2189338" cy="533400"/>
            </a:xfrm>
            <a:prstGeom prst="rect">
              <a:avLst/>
            </a:prstGeom>
          </p:spPr>
          <p:txBody>
            <a:bodyPr wrap="square">
              <a:spAutoFit/>
            </a:bodyPr>
            <a:lstStyle/>
            <a:p>
              <a:pPr algn="ctr">
                <a:lnSpc>
                  <a:spcPct val="120000"/>
                </a:lnSpc>
              </a:pPr>
              <a:r>
                <a:rPr lang="zh-CN" altLang="en-US" sz="1200" dirty="0">
                  <a:cs typeface="+mn-ea"/>
                  <a:sym typeface="+mn-lt"/>
                </a:rPr>
                <a:t>接受批评听取意见，随时进步，随时成长，开源积流</a:t>
              </a:r>
              <a:endParaRPr lang="zh-CN" altLang="en-US" sz="1200" dirty="0">
                <a:cs typeface="+mn-ea"/>
                <a:sym typeface="+mn-lt"/>
              </a:endParaRPr>
            </a:p>
          </p:txBody>
        </p:sp>
      </p:grpSp>
      <p:cxnSp>
        <p:nvCxnSpPr>
          <p:cNvPr id="44" name="直接连接符 4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hape 2836"/>
          <p:cNvSpPr/>
          <p:nvPr/>
        </p:nvSpPr>
        <p:spPr>
          <a:xfrm>
            <a:off x="5897407" y="2299288"/>
            <a:ext cx="483547" cy="35167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9045" tIns="19045" rIns="19045" bIns="19045" anchor="ctr"/>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974090" y="949325"/>
            <a:ext cx="10962640" cy="4546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255" y="855345"/>
            <a:ext cx="11087735" cy="5116195"/>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rgbClr val="F3702C"/>
                  </a:solidFill>
                  <a:latin typeface="微软雅黑" panose="020B0503020204020204" pitchFamily="34" charset="-122"/>
                  <a:ea typeface="微软雅黑" panose="020B0503020204020204" pitchFamily="34" charset="-122"/>
                </a:rPr>
                <a:t>”</a:t>
              </a:r>
              <a:r>
                <a:rPr lang="en-US" altLang="zh-CN" sz="2800" dirty="0">
                  <a:solidFill>
                    <a:srgbClr val="F3702C"/>
                  </a:solidFill>
                  <a:latin typeface="微软雅黑" panose="020B0503020204020204" pitchFamily="34" charset="-122"/>
                  <a:ea typeface="微软雅黑" panose="020B0503020204020204" pitchFamily="34" charset="-122"/>
                </a:rPr>
                <a:t>有些人二十岁就死了,</a:t>
              </a:r>
              <a:endParaRPr lang="en-US" altLang="zh-CN" sz="2800" dirty="0">
                <a:solidFill>
                  <a:srgbClr val="F3702C"/>
                </a:solidFill>
                <a:latin typeface="微软雅黑" panose="020B0503020204020204" pitchFamily="34" charset="-122"/>
                <a:ea typeface="微软雅黑" panose="020B0503020204020204" pitchFamily="34" charset="-122"/>
              </a:endParaRPr>
            </a:p>
            <a:p>
              <a:r>
                <a:rPr lang="en-US" altLang="zh-CN" sz="2800" dirty="0">
                  <a:solidFill>
                    <a:srgbClr val="F3702C"/>
                  </a:solidFill>
                  <a:latin typeface="微软雅黑" panose="020B0503020204020204" pitchFamily="34" charset="-122"/>
                  <a:ea typeface="微软雅黑" panose="020B0503020204020204" pitchFamily="34" charset="-122"/>
                </a:rPr>
                <a:t>等到八十岁才被埋葬。</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老顽童</a:t>
              </a:r>
              <a:endParaRPr lang="zh-CN" altLang="en-U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lfd3jp94"/>
          <p:cNvPicPr>
            <a:picLocks noChangeAspect="1"/>
          </p:cNvPicPr>
          <p:nvPr/>
        </p:nvPicPr>
        <p:blipFill>
          <a:blip r:embed="rId2"/>
          <a:stretch>
            <a:fillRect/>
          </a:stretch>
        </p:blipFill>
        <p:spPr>
          <a:xfrm>
            <a:off x="6518275" y="1659255"/>
            <a:ext cx="4653280" cy="3769995"/>
          </a:xfrm>
          <a:prstGeom prst="rect">
            <a:avLst/>
          </a:prstGeom>
        </p:spPr>
      </p:pic>
      <p:sp>
        <p:nvSpPr>
          <p:cNvPr id="5" name="文本框 4"/>
          <p:cNvSpPr txBox="1"/>
          <p:nvPr/>
        </p:nvSpPr>
        <p:spPr>
          <a:xfrm>
            <a:off x="643255" y="3451225"/>
            <a:ext cx="5800090" cy="3138170"/>
          </a:xfrm>
          <a:prstGeom prst="rect">
            <a:avLst/>
          </a:prstGeom>
          <a:noFill/>
        </p:spPr>
        <p:txBody>
          <a:bodyPr wrap="square" rtlCol="0">
            <a:spAutoFit/>
          </a:bodyPr>
          <a:p>
            <a:pPr algn="l"/>
            <a:r>
              <a:rPr lang="zh-CN" altLang="en-US">
                <a:solidFill>
                  <a:schemeClr val="bg1"/>
                </a:solidFill>
              </a:rPr>
              <a:t>学武方面周伯通是一个好奇的永远长不大的孩子。他是王重阳的俗家师弟，天资要高于常人，从他能够自创“左右互搏术”就可窥见一二。他在武学上的造诣，在王重阳之后，几乎无人能及，第三次华山论剑，得到“中伯通”的称号。最难得的是，周伯通对于武学的痴迷仅仅源于喜爱，这不同于金庸小说里的另一个武痴鸠摩智。鸠摩智对武功的痴迷源于他对名利的追求，他想独步武林、称霸天下，但周伯通从始至终都没有想过这些东西。</a:t>
            </a:r>
            <a:endParaRPr lang="zh-CN" altLang="en-US"/>
          </a:p>
          <a:p>
            <a:pPr algn="l"/>
            <a:endParaRPr lang="zh-CN" altLang="en-US"/>
          </a:p>
          <a:p>
            <a:pPr algn="l"/>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07515" y="4568825"/>
            <a:ext cx="8928100" cy="1198880"/>
          </a:xfrm>
          <a:prstGeom prst="rect">
            <a:avLst/>
          </a:prstGeom>
          <a:noFill/>
        </p:spPr>
        <p:txBody>
          <a:bodyPr wrap="square" rtlCol="0" anchor="t">
            <a:spAutoFit/>
          </a:bodyPr>
          <a:p>
            <a:r>
              <a:rPr lang="zh-CN" altLang="en-US"/>
              <a:t>你不能预先把点点滴滴串在一起；唯有未来</a:t>
            </a:r>
            <a:r>
              <a:rPr lang="zh-CN" altLang="en-US" b="1">
                <a:solidFill>
                  <a:srgbClr val="F26018"/>
                </a:solidFill>
              </a:rPr>
              <a:t>回顾</a:t>
            </a:r>
            <a:r>
              <a:rPr lang="zh-CN" altLang="en-US"/>
              <a:t>时，你才会明白那些点点滴滴是如何串在一起的。所以你得相信，你现在所体会的东西，将来多少会</a:t>
            </a:r>
            <a:r>
              <a:rPr lang="zh-CN" altLang="en-US" b="1">
                <a:solidFill>
                  <a:srgbClr val="F26018"/>
                </a:solidFill>
              </a:rPr>
              <a:t>连接</a:t>
            </a:r>
            <a:r>
              <a:rPr lang="zh-CN" altLang="en-US"/>
              <a:t>在一块。你得信任某个东西，直觉也好，命运也好，生命也好，或者业力。这种作法从来没让我失望，也让我的人生整个不同起来。</a:t>
            </a:r>
            <a:endParaRPr lang="zh-CN" altLang="en-US"/>
          </a:p>
        </p:txBody>
      </p:sp>
      <p:pic>
        <p:nvPicPr>
          <p:cNvPr id="3" name="图片 2" descr="ycxv2m3y"/>
          <p:cNvPicPr>
            <a:picLocks noChangeAspect="1"/>
          </p:cNvPicPr>
          <p:nvPr/>
        </p:nvPicPr>
        <p:blipFill>
          <a:blip r:embed="rId1"/>
          <a:stretch>
            <a:fillRect/>
          </a:stretch>
        </p:blipFill>
        <p:spPr>
          <a:xfrm>
            <a:off x="5066030" y="2379345"/>
            <a:ext cx="1905000" cy="1905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879" y="189007"/>
            <a:ext cx="8737188" cy="6676138"/>
            <a:chOff x="2616232" y="1990829"/>
            <a:chExt cx="5029262" cy="4134065"/>
          </a:xfrm>
          <a:solidFill>
            <a:srgbClr val="EAEAEA"/>
          </a:solidFill>
        </p:grpSpPr>
        <p:sp>
          <p:nvSpPr>
            <p:cNvPr id="3" name="江西"/>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3175">
              <a:solidFill>
                <a:srgbClr val="EAEAEA"/>
              </a:solidFill>
              <a:round/>
            </a:ln>
          </p:spPr>
          <p:txBody>
            <a:bodyPr/>
            <a:lstStyle/>
            <a:p>
              <a:endParaRPr lang="zh-CN" altLang="en-US">
                <a:cs typeface="+mn-ea"/>
                <a:sym typeface="+mn-lt"/>
              </a:endParaRPr>
            </a:p>
          </p:txBody>
        </p:sp>
        <p:sp>
          <p:nvSpPr>
            <p:cNvPr id="4" name="Freeform 75"/>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3175">
              <a:solidFill>
                <a:srgbClr val="EAEAEA"/>
              </a:solidFill>
              <a:round/>
            </a:ln>
          </p:spPr>
          <p:txBody>
            <a:bodyPr/>
            <a:lstStyle/>
            <a:p>
              <a:endParaRPr lang="zh-CN" altLang="en-US">
                <a:cs typeface="+mn-ea"/>
                <a:sym typeface="+mn-lt"/>
              </a:endParaRPr>
            </a:p>
          </p:txBody>
        </p:sp>
        <p:sp>
          <p:nvSpPr>
            <p:cNvPr id="5" name="上海"/>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3175">
              <a:solidFill>
                <a:srgbClr val="EAEAEA"/>
              </a:solidFill>
              <a:round/>
            </a:ln>
          </p:spPr>
          <p:txBody>
            <a:bodyPr/>
            <a:lstStyle/>
            <a:p>
              <a:endParaRPr lang="zh-CN" altLang="en-US">
                <a:cs typeface="+mn-ea"/>
                <a:sym typeface="+mn-lt"/>
              </a:endParaRPr>
            </a:p>
          </p:txBody>
        </p:sp>
        <p:sp>
          <p:nvSpPr>
            <p:cNvPr id="6" name="黑龙江"/>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3175">
              <a:solidFill>
                <a:srgbClr val="EAEAEA"/>
              </a:solidFill>
              <a:round/>
            </a:ln>
          </p:spPr>
          <p:txBody>
            <a:bodyPr/>
            <a:lstStyle/>
            <a:p>
              <a:endParaRPr lang="zh-CN" altLang="en-US">
                <a:cs typeface="+mn-ea"/>
                <a:sym typeface="+mn-lt"/>
              </a:endParaRPr>
            </a:p>
          </p:txBody>
        </p:sp>
        <p:sp>
          <p:nvSpPr>
            <p:cNvPr id="7" name="湖北"/>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3175">
              <a:solidFill>
                <a:srgbClr val="EAEAEA"/>
              </a:solidFill>
              <a:round/>
            </a:ln>
          </p:spPr>
          <p:txBody>
            <a:bodyPr/>
            <a:lstStyle/>
            <a:p>
              <a:endParaRPr lang="zh-CN" altLang="en-US">
                <a:cs typeface="+mn-ea"/>
                <a:sym typeface="+mn-lt"/>
              </a:endParaRPr>
            </a:p>
          </p:txBody>
        </p:sp>
        <p:sp>
          <p:nvSpPr>
            <p:cNvPr id="8" name="山东"/>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3175">
              <a:solidFill>
                <a:srgbClr val="EAEAEA"/>
              </a:solidFill>
              <a:round/>
            </a:ln>
          </p:spPr>
          <p:txBody>
            <a:bodyPr/>
            <a:lstStyle/>
            <a:p>
              <a:endParaRPr lang="zh-CN" altLang="en-US">
                <a:cs typeface="+mn-ea"/>
                <a:sym typeface="+mn-lt"/>
              </a:endParaRPr>
            </a:p>
          </p:txBody>
        </p:sp>
        <p:sp>
          <p:nvSpPr>
            <p:cNvPr id="9" name="安徽"/>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3175">
              <a:solidFill>
                <a:srgbClr val="EAEAEA"/>
              </a:solidFill>
              <a:round/>
            </a:ln>
          </p:spPr>
          <p:txBody>
            <a:bodyPr/>
            <a:lstStyle/>
            <a:p>
              <a:endParaRPr lang="zh-CN" altLang="en-US">
                <a:cs typeface="+mn-ea"/>
                <a:sym typeface="+mn-lt"/>
              </a:endParaRPr>
            </a:p>
          </p:txBody>
        </p:sp>
        <p:sp>
          <p:nvSpPr>
            <p:cNvPr id="10" name="山西"/>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3175">
              <a:solidFill>
                <a:srgbClr val="EAEAEA"/>
              </a:solidFill>
              <a:round/>
            </a:ln>
          </p:spPr>
          <p:txBody>
            <a:bodyPr/>
            <a:lstStyle/>
            <a:p>
              <a:endParaRPr lang="zh-CN" altLang="en-US">
                <a:cs typeface="+mn-ea"/>
                <a:sym typeface="+mn-lt"/>
              </a:endParaRPr>
            </a:p>
          </p:txBody>
        </p:sp>
        <p:sp>
          <p:nvSpPr>
            <p:cNvPr id="11" name="吉林"/>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3175">
              <a:solidFill>
                <a:srgbClr val="EAEAEA"/>
              </a:solidFill>
              <a:round/>
            </a:ln>
          </p:spPr>
          <p:txBody>
            <a:bodyPr/>
            <a:lstStyle/>
            <a:p>
              <a:endParaRPr lang="zh-CN" altLang="en-US">
                <a:cs typeface="+mn-ea"/>
                <a:sym typeface="+mn-lt"/>
              </a:endParaRPr>
            </a:p>
          </p:txBody>
        </p:sp>
        <p:sp>
          <p:nvSpPr>
            <p:cNvPr id="12" name="湖南"/>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3175">
              <a:solidFill>
                <a:srgbClr val="EAEAEA"/>
              </a:solidFill>
              <a:round/>
            </a:ln>
          </p:spPr>
          <p:txBody>
            <a:bodyPr/>
            <a:lstStyle/>
            <a:p>
              <a:endParaRPr lang="zh-CN" altLang="en-US">
                <a:cs typeface="+mn-ea"/>
                <a:sym typeface="+mn-lt"/>
              </a:endParaRPr>
            </a:p>
          </p:txBody>
        </p:sp>
        <p:sp>
          <p:nvSpPr>
            <p:cNvPr id="13" name="江苏"/>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3175">
              <a:solidFill>
                <a:srgbClr val="EAEAEA"/>
              </a:solidFill>
              <a:round/>
            </a:ln>
          </p:spPr>
          <p:txBody>
            <a:bodyPr/>
            <a:lstStyle/>
            <a:p>
              <a:endParaRPr lang="zh-CN" altLang="en-US">
                <a:cs typeface="+mn-ea"/>
                <a:sym typeface="+mn-lt"/>
              </a:endParaRPr>
            </a:p>
          </p:txBody>
        </p:sp>
        <p:sp>
          <p:nvSpPr>
            <p:cNvPr id="14" name="福建"/>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3175">
              <a:solidFill>
                <a:srgbClr val="EAEAEA"/>
              </a:solidFill>
              <a:round/>
            </a:ln>
          </p:spPr>
          <p:txBody>
            <a:bodyPr/>
            <a:lstStyle/>
            <a:p>
              <a:endParaRPr lang="zh-CN" altLang="en-US">
                <a:cs typeface="+mn-ea"/>
                <a:sym typeface="+mn-lt"/>
              </a:endParaRPr>
            </a:p>
          </p:txBody>
        </p:sp>
        <p:sp>
          <p:nvSpPr>
            <p:cNvPr id="15" name="河南"/>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3175">
              <a:solidFill>
                <a:srgbClr val="EAEAEA"/>
              </a:solidFill>
              <a:round/>
            </a:ln>
          </p:spPr>
          <p:txBody>
            <a:bodyPr/>
            <a:lstStyle/>
            <a:p>
              <a:endParaRPr lang="zh-CN" altLang="en-US">
                <a:cs typeface="+mn-ea"/>
                <a:sym typeface="+mn-lt"/>
              </a:endParaRPr>
            </a:p>
          </p:txBody>
        </p:sp>
        <p:sp>
          <p:nvSpPr>
            <p:cNvPr id="16" name="辽宁"/>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3175">
              <a:solidFill>
                <a:srgbClr val="EAEAEA"/>
              </a:solidFill>
              <a:round/>
            </a:ln>
          </p:spPr>
          <p:txBody>
            <a:bodyPr/>
            <a:lstStyle/>
            <a:p>
              <a:endParaRPr lang="zh-CN" altLang="en-US">
                <a:cs typeface="+mn-ea"/>
                <a:sym typeface="+mn-lt"/>
              </a:endParaRPr>
            </a:p>
          </p:txBody>
        </p:sp>
        <p:sp>
          <p:nvSpPr>
            <p:cNvPr id="17" name="浙江"/>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3175">
              <a:solidFill>
                <a:srgbClr val="EAEAEA"/>
              </a:solidFill>
              <a:round/>
            </a:ln>
          </p:spPr>
          <p:txBody>
            <a:bodyPr/>
            <a:lstStyle/>
            <a:p>
              <a:endParaRPr lang="zh-CN" altLang="en-US">
                <a:cs typeface="+mn-ea"/>
                <a:sym typeface="+mn-lt"/>
              </a:endParaRPr>
            </a:p>
          </p:txBody>
        </p:sp>
        <p:sp>
          <p:nvSpPr>
            <p:cNvPr id="18" name="广东"/>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3175">
              <a:solidFill>
                <a:srgbClr val="EAEAEA"/>
              </a:solidFill>
              <a:round/>
            </a:ln>
          </p:spPr>
          <p:txBody>
            <a:bodyPr/>
            <a:lstStyle/>
            <a:p>
              <a:endParaRPr lang="zh-CN" altLang="en-US">
                <a:cs typeface="+mn-ea"/>
                <a:sym typeface="+mn-lt"/>
              </a:endParaRPr>
            </a:p>
          </p:txBody>
        </p:sp>
        <p:sp>
          <p:nvSpPr>
            <p:cNvPr id="19" name="天津"/>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3175">
              <a:solidFill>
                <a:srgbClr val="EAEAEA"/>
              </a:solidFill>
              <a:round/>
            </a:ln>
          </p:spPr>
          <p:txBody>
            <a:bodyPr/>
            <a:lstStyle/>
            <a:p>
              <a:endParaRPr lang="zh-CN" altLang="en-US">
                <a:cs typeface="+mn-ea"/>
                <a:sym typeface="+mn-lt"/>
              </a:endParaRPr>
            </a:p>
          </p:txBody>
        </p:sp>
        <p:sp>
          <p:nvSpPr>
            <p:cNvPr id="20" name="北京"/>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3175">
              <a:solidFill>
                <a:srgbClr val="EAEAEA"/>
              </a:solidFill>
              <a:round/>
            </a:ln>
          </p:spPr>
          <p:txBody>
            <a:bodyPr/>
            <a:lstStyle/>
            <a:p>
              <a:endParaRPr lang="zh-CN" altLang="en-US">
                <a:cs typeface="+mn-ea"/>
                <a:sym typeface="+mn-lt"/>
              </a:endParaRPr>
            </a:p>
          </p:txBody>
        </p:sp>
        <p:sp>
          <p:nvSpPr>
            <p:cNvPr id="21" name="河北"/>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3175">
              <a:solidFill>
                <a:srgbClr val="EAEAEA"/>
              </a:solidFill>
              <a:round/>
            </a:ln>
          </p:spPr>
          <p:txBody>
            <a:bodyPr/>
            <a:lstStyle/>
            <a:p>
              <a:endParaRPr lang="zh-CN" altLang="en-US">
                <a:cs typeface="+mn-ea"/>
                <a:sym typeface="+mn-lt"/>
              </a:endParaRPr>
            </a:p>
          </p:txBody>
        </p:sp>
        <p:sp>
          <p:nvSpPr>
            <p:cNvPr id="22" name="内蒙古"/>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3175">
              <a:solidFill>
                <a:srgbClr val="EAEAEA"/>
              </a:solidFill>
              <a:round/>
            </a:ln>
          </p:spPr>
          <p:txBody>
            <a:bodyPr/>
            <a:lstStyle/>
            <a:p>
              <a:endParaRPr lang="zh-CN" altLang="en-US">
                <a:cs typeface="+mn-ea"/>
                <a:sym typeface="+mn-lt"/>
              </a:endParaRPr>
            </a:p>
          </p:txBody>
        </p:sp>
        <p:sp>
          <p:nvSpPr>
            <p:cNvPr id="23" name="陕西"/>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3175">
              <a:solidFill>
                <a:srgbClr val="EAEAEA"/>
              </a:solidFill>
              <a:round/>
            </a:ln>
          </p:spPr>
          <p:txBody>
            <a:bodyPr/>
            <a:lstStyle/>
            <a:p>
              <a:endParaRPr lang="zh-CN" altLang="en-US">
                <a:cs typeface="+mn-ea"/>
                <a:sym typeface="+mn-lt"/>
              </a:endParaRPr>
            </a:p>
          </p:txBody>
        </p:sp>
        <p:sp>
          <p:nvSpPr>
            <p:cNvPr id="24" name="重庆"/>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3175">
              <a:solidFill>
                <a:srgbClr val="EAEAEA"/>
              </a:solidFill>
              <a:round/>
            </a:ln>
          </p:spPr>
          <p:txBody>
            <a:bodyPr/>
            <a:lstStyle/>
            <a:p>
              <a:endParaRPr lang="zh-CN" altLang="en-US">
                <a:cs typeface="+mn-ea"/>
                <a:sym typeface="+mn-lt"/>
              </a:endParaRPr>
            </a:p>
          </p:txBody>
        </p:sp>
        <p:sp>
          <p:nvSpPr>
            <p:cNvPr id="25" name="广西"/>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3175">
              <a:solidFill>
                <a:srgbClr val="EAEAEA"/>
              </a:solidFill>
              <a:round/>
            </a:ln>
          </p:spPr>
          <p:txBody>
            <a:bodyPr/>
            <a:lstStyle/>
            <a:p>
              <a:endParaRPr lang="zh-CN" altLang="en-US">
                <a:cs typeface="+mn-ea"/>
                <a:sym typeface="+mn-lt"/>
              </a:endParaRPr>
            </a:p>
          </p:txBody>
        </p:sp>
        <p:sp>
          <p:nvSpPr>
            <p:cNvPr id="26" name="云南"/>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3175">
              <a:solidFill>
                <a:srgbClr val="EAEAEA"/>
              </a:solidFill>
              <a:round/>
            </a:ln>
          </p:spPr>
          <p:txBody>
            <a:bodyPr/>
            <a:lstStyle/>
            <a:p>
              <a:endParaRPr lang="zh-CN" altLang="en-US">
                <a:cs typeface="+mn-ea"/>
                <a:sym typeface="+mn-lt"/>
              </a:endParaRPr>
            </a:p>
          </p:txBody>
        </p:sp>
        <p:sp>
          <p:nvSpPr>
            <p:cNvPr id="27" name="青海"/>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3175">
              <a:solidFill>
                <a:srgbClr val="EAEAEA"/>
              </a:solidFill>
              <a:round/>
            </a:ln>
          </p:spPr>
          <p:txBody>
            <a:bodyPr/>
            <a:lstStyle/>
            <a:p>
              <a:endParaRPr lang="zh-CN" altLang="en-US">
                <a:cs typeface="+mn-ea"/>
                <a:sym typeface="+mn-lt"/>
              </a:endParaRPr>
            </a:p>
          </p:txBody>
        </p:sp>
        <p:sp>
          <p:nvSpPr>
            <p:cNvPr id="28" name="西藏"/>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3175">
              <a:solidFill>
                <a:srgbClr val="EAEAEA"/>
              </a:solidFill>
              <a:round/>
            </a:ln>
          </p:spPr>
          <p:txBody>
            <a:bodyPr/>
            <a:lstStyle/>
            <a:p>
              <a:endParaRPr lang="zh-CN" altLang="en-US">
                <a:cs typeface="+mn-ea"/>
                <a:sym typeface="+mn-lt"/>
              </a:endParaRPr>
            </a:p>
          </p:txBody>
        </p:sp>
        <p:sp>
          <p:nvSpPr>
            <p:cNvPr id="29" name="新疆"/>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3175">
              <a:solidFill>
                <a:srgbClr val="EAEAEA"/>
              </a:solidFill>
              <a:round/>
            </a:ln>
          </p:spPr>
          <p:txBody>
            <a:bodyPr/>
            <a:lstStyle/>
            <a:p>
              <a:endParaRPr lang="zh-CN" altLang="en-US">
                <a:cs typeface="+mn-ea"/>
                <a:sym typeface="+mn-lt"/>
              </a:endParaRPr>
            </a:p>
          </p:txBody>
        </p:sp>
        <p:sp>
          <p:nvSpPr>
            <p:cNvPr id="30" name="宁夏"/>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3175">
              <a:solidFill>
                <a:srgbClr val="EAEAEA"/>
              </a:solidFill>
              <a:round/>
            </a:ln>
          </p:spPr>
          <p:txBody>
            <a:bodyPr/>
            <a:lstStyle/>
            <a:p>
              <a:endParaRPr lang="zh-CN" altLang="en-US">
                <a:cs typeface="+mn-ea"/>
                <a:sym typeface="+mn-lt"/>
              </a:endParaRPr>
            </a:p>
          </p:txBody>
        </p:sp>
        <p:sp>
          <p:nvSpPr>
            <p:cNvPr id="31" name="甘肃"/>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3175">
              <a:solidFill>
                <a:srgbClr val="EAEAEA"/>
              </a:solidFill>
              <a:round/>
            </a:ln>
          </p:spPr>
          <p:txBody>
            <a:bodyPr/>
            <a:lstStyle/>
            <a:p>
              <a:endParaRPr lang="zh-CN" altLang="en-US">
                <a:cs typeface="+mn-ea"/>
                <a:sym typeface="+mn-lt"/>
              </a:endParaRPr>
            </a:p>
          </p:txBody>
        </p:sp>
        <p:sp>
          <p:nvSpPr>
            <p:cNvPr id="32" name="四川"/>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3175">
              <a:solidFill>
                <a:srgbClr val="EAEAEA"/>
              </a:solidFill>
              <a:round/>
            </a:ln>
          </p:spPr>
          <p:txBody>
            <a:bodyPr/>
            <a:lstStyle/>
            <a:p>
              <a:endParaRPr lang="zh-CN" altLang="en-US">
                <a:cs typeface="+mn-ea"/>
                <a:sym typeface="+mn-lt"/>
              </a:endParaRPr>
            </a:p>
          </p:txBody>
        </p:sp>
        <p:sp>
          <p:nvSpPr>
            <p:cNvPr id="33" name="贵州"/>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3175">
              <a:solidFill>
                <a:srgbClr val="EAEAEA"/>
              </a:solidFill>
              <a:round/>
            </a:ln>
          </p:spPr>
          <p:txBody>
            <a:bodyPr/>
            <a:lstStyle/>
            <a:p>
              <a:endParaRPr lang="zh-CN" altLang="en-US">
                <a:cs typeface="+mn-ea"/>
                <a:sym typeface="+mn-lt"/>
              </a:endParaRPr>
            </a:p>
          </p:txBody>
        </p:sp>
        <p:sp>
          <p:nvSpPr>
            <p:cNvPr id="34" name="Freeform 105"/>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3175">
              <a:solidFill>
                <a:srgbClr val="EAEAEA"/>
              </a:solidFill>
              <a:round/>
            </a:ln>
          </p:spPr>
          <p:txBody>
            <a:bodyPr/>
            <a:lstStyle/>
            <a:p>
              <a:endParaRPr lang="zh-CN" altLang="en-US">
                <a:cs typeface="+mn-ea"/>
                <a:sym typeface="+mn-lt"/>
              </a:endParaRPr>
            </a:p>
          </p:txBody>
        </p:sp>
        <p:sp>
          <p:nvSpPr>
            <p:cNvPr id="35" name="台湾"/>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3175">
              <a:solidFill>
                <a:srgbClr val="EAEAEA"/>
              </a:solidFill>
              <a:round/>
            </a:ln>
          </p:spPr>
          <p:txBody>
            <a:bodyPr/>
            <a:lstStyle/>
            <a:p>
              <a:endParaRPr lang="zh-CN" altLang="en-US">
                <a:cs typeface="+mn-ea"/>
                <a:sym typeface="+mn-lt"/>
              </a:endParaRPr>
            </a:p>
          </p:txBody>
        </p:sp>
        <p:sp>
          <p:nvSpPr>
            <p:cNvPr id="36" name="海南"/>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3175">
              <a:solidFill>
                <a:srgbClr val="EAEAEA"/>
              </a:solidFill>
              <a:round/>
            </a:ln>
          </p:spPr>
          <p:txBody>
            <a:bodyPr/>
            <a:lstStyle/>
            <a:p>
              <a:endParaRPr lang="zh-CN" altLang="en-US">
                <a:cs typeface="+mn-ea"/>
                <a:sym typeface="+mn-lt"/>
              </a:endParaRPr>
            </a:p>
          </p:txBody>
        </p:sp>
        <p:sp>
          <p:nvSpPr>
            <p:cNvPr id="37" name="Freeform 108"/>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3175">
              <a:solidFill>
                <a:srgbClr val="EAEAEA"/>
              </a:solidFill>
              <a:round/>
            </a:ln>
          </p:spPr>
          <p:txBody>
            <a:bodyPr/>
            <a:lstStyle/>
            <a:p>
              <a:endParaRPr lang="zh-CN" altLang="en-US">
                <a:cs typeface="+mn-ea"/>
                <a:sym typeface="+mn-lt"/>
              </a:endParaRPr>
            </a:p>
          </p:txBody>
        </p:sp>
        <p:sp>
          <p:nvSpPr>
            <p:cNvPr id="38" name="Freeform 109"/>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3175">
              <a:solidFill>
                <a:srgbClr val="EAEAEA"/>
              </a:solidFill>
              <a:round/>
            </a:ln>
          </p:spPr>
          <p:txBody>
            <a:bodyPr/>
            <a:lstStyle/>
            <a:p>
              <a:endParaRPr lang="zh-CN" altLang="en-US">
                <a:cs typeface="+mn-ea"/>
                <a:sym typeface="+mn-lt"/>
              </a:endParaRPr>
            </a:p>
          </p:txBody>
        </p:sp>
        <p:sp>
          <p:nvSpPr>
            <p:cNvPr id="39" name="Freeform 110"/>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3175">
              <a:solidFill>
                <a:srgbClr val="EAEAEA"/>
              </a:solidFill>
              <a:round/>
            </a:ln>
          </p:spPr>
          <p:txBody>
            <a:bodyPr/>
            <a:lstStyle/>
            <a:p>
              <a:endParaRPr lang="zh-CN" altLang="en-US">
                <a:cs typeface="+mn-ea"/>
                <a:sym typeface="+mn-lt"/>
              </a:endParaRPr>
            </a:p>
          </p:txBody>
        </p:sp>
      </p:grpSp>
      <p:grpSp>
        <p:nvGrpSpPr>
          <p:cNvPr id="40" name="组合 39"/>
          <p:cNvGrpSpPr/>
          <p:nvPr/>
        </p:nvGrpSpPr>
        <p:grpSpPr>
          <a:xfrm>
            <a:off x="2959387" y="2216702"/>
            <a:ext cx="5065165" cy="5065326"/>
            <a:chOff x="2264435" y="2328178"/>
            <a:chExt cx="5065165" cy="5065326"/>
          </a:xfrm>
        </p:grpSpPr>
        <p:sp>
          <p:nvSpPr>
            <p:cNvPr id="41" name="饼形 39"/>
            <p:cNvSpPr/>
            <p:nvPr/>
          </p:nvSpPr>
          <p:spPr>
            <a:xfrm>
              <a:off x="2264435" y="2328178"/>
              <a:ext cx="5065165" cy="5065165"/>
            </a:xfrm>
            <a:prstGeom prst="pie">
              <a:avLst>
                <a:gd name="adj1" fmla="val 13380617"/>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饼形 40"/>
            <p:cNvSpPr/>
            <p:nvPr/>
          </p:nvSpPr>
          <p:spPr>
            <a:xfrm rot="2857688">
              <a:off x="3034297" y="3143412"/>
              <a:ext cx="3592017" cy="3592017"/>
            </a:xfrm>
            <a:prstGeom prst="pie">
              <a:avLst>
                <a:gd name="adj1" fmla="val 13328679"/>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3" name="饼形 41"/>
            <p:cNvSpPr/>
            <p:nvPr/>
          </p:nvSpPr>
          <p:spPr>
            <a:xfrm rot="5709729">
              <a:off x="2821740" y="2933225"/>
              <a:ext cx="4013069" cy="4013069"/>
            </a:xfrm>
            <a:prstGeom prst="pie">
              <a:avLst>
                <a:gd name="adj1" fmla="val 13344613"/>
                <a:gd name="adj2" fmla="val 162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饼形 42"/>
            <p:cNvSpPr/>
            <p:nvPr/>
          </p:nvSpPr>
          <p:spPr>
            <a:xfrm rot="19800000">
              <a:off x="2541714" y="2654731"/>
              <a:ext cx="4596677" cy="4596677"/>
            </a:xfrm>
            <a:prstGeom prst="pie">
              <a:avLst>
                <a:gd name="adj1" fmla="val 13380617"/>
                <a:gd name="adj2" fmla="val 151812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5" name="饼形 43"/>
            <p:cNvSpPr/>
            <p:nvPr/>
          </p:nvSpPr>
          <p:spPr>
            <a:xfrm rot="17946905">
              <a:off x="2364962" y="2485336"/>
              <a:ext cx="4908168" cy="4908168"/>
            </a:xfrm>
            <a:prstGeom prst="pie">
              <a:avLst>
                <a:gd name="adj1" fmla="val 13380617"/>
                <a:gd name="adj2" fmla="val 15243088"/>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饼形 44"/>
            <p:cNvSpPr/>
            <p:nvPr/>
          </p:nvSpPr>
          <p:spPr>
            <a:xfrm rot="7200000">
              <a:off x="2605236" y="2716383"/>
              <a:ext cx="4418778" cy="4418778"/>
            </a:xfrm>
            <a:prstGeom prst="pie">
              <a:avLst>
                <a:gd name="adj1" fmla="val 14684342"/>
                <a:gd name="adj2" fmla="val 1620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55" name="组合 54"/>
          <p:cNvGrpSpPr/>
          <p:nvPr/>
        </p:nvGrpSpPr>
        <p:grpSpPr>
          <a:xfrm flipH="1">
            <a:off x="4077257" y="1564226"/>
            <a:ext cx="844211" cy="734867"/>
            <a:chOff x="7792872" y="3479514"/>
            <a:chExt cx="1010100" cy="1026522"/>
          </a:xfrm>
        </p:grpSpPr>
        <p:cxnSp>
          <p:nvCxnSpPr>
            <p:cNvPr id="56" name="直接连接符 55"/>
            <p:cNvCxnSpPr/>
            <p:nvPr/>
          </p:nvCxnSpPr>
          <p:spPr>
            <a:xfrm flipV="1">
              <a:off x="7792872" y="3479514"/>
              <a:ext cx="614149" cy="10265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409404" y="3479514"/>
              <a:ext cx="3935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椭圆 57"/>
          <p:cNvSpPr/>
          <p:nvPr/>
        </p:nvSpPr>
        <p:spPr>
          <a:xfrm>
            <a:off x="2413156" y="580471"/>
            <a:ext cx="1678252" cy="16782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文本框 62"/>
          <p:cNvSpPr txBox="1"/>
          <p:nvPr/>
        </p:nvSpPr>
        <p:spPr>
          <a:xfrm>
            <a:off x="4448693" y="2969455"/>
            <a:ext cx="884036" cy="461665"/>
          </a:xfrm>
          <a:prstGeom prst="rect">
            <a:avLst/>
          </a:prstGeom>
          <a:noFill/>
        </p:spPr>
        <p:txBody>
          <a:bodyPr wrap="square" rtlCol="0">
            <a:spAutoFit/>
          </a:bodyPr>
          <a:lstStyle/>
          <a:p>
            <a:r>
              <a:rPr lang="en-US" altLang="zh-CN" sz="2400" b="1" dirty="0">
                <a:cs typeface="+mn-ea"/>
                <a:sym typeface="+mn-lt"/>
              </a:rPr>
              <a:t>32%</a:t>
            </a:r>
            <a:endParaRPr lang="zh-CN" altLang="en-US" sz="2400" b="1" dirty="0">
              <a:cs typeface="+mn-ea"/>
              <a:sym typeface="+mn-lt"/>
            </a:endParaRPr>
          </a:p>
        </p:txBody>
      </p:sp>
      <p:sp>
        <p:nvSpPr>
          <p:cNvPr id="64" name="文本框 63"/>
          <p:cNvSpPr txBox="1"/>
          <p:nvPr/>
        </p:nvSpPr>
        <p:spPr>
          <a:xfrm>
            <a:off x="3773640" y="3818188"/>
            <a:ext cx="884036" cy="461665"/>
          </a:xfrm>
          <a:prstGeom prst="rect">
            <a:avLst/>
          </a:prstGeom>
          <a:noFill/>
        </p:spPr>
        <p:txBody>
          <a:bodyPr wrap="square" rtlCol="0">
            <a:spAutoFit/>
          </a:bodyPr>
          <a:lstStyle/>
          <a:p>
            <a:r>
              <a:rPr lang="en-US" altLang="zh-CN" sz="2400" b="1" dirty="0">
                <a:solidFill>
                  <a:schemeClr val="bg1"/>
                </a:solidFill>
                <a:cs typeface="+mn-ea"/>
                <a:sym typeface="+mn-lt"/>
              </a:rPr>
              <a:t>22%</a:t>
            </a:r>
            <a:endParaRPr lang="zh-CN" altLang="en-US" sz="2400" b="1" dirty="0">
              <a:solidFill>
                <a:schemeClr val="bg1"/>
              </a:solidFill>
              <a:cs typeface="+mn-ea"/>
              <a:sym typeface="+mn-lt"/>
            </a:endParaRPr>
          </a:p>
        </p:txBody>
      </p:sp>
      <p:sp>
        <p:nvSpPr>
          <p:cNvPr id="65" name="文本框 64"/>
          <p:cNvSpPr txBox="1"/>
          <p:nvPr/>
        </p:nvSpPr>
        <p:spPr>
          <a:xfrm>
            <a:off x="6451799" y="4127268"/>
            <a:ext cx="834262"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66" name="文本框 65"/>
          <p:cNvSpPr txBox="1"/>
          <p:nvPr/>
        </p:nvSpPr>
        <p:spPr>
          <a:xfrm>
            <a:off x="5575616" y="3499585"/>
            <a:ext cx="884036" cy="461665"/>
          </a:xfrm>
          <a:prstGeom prst="rect">
            <a:avLst/>
          </a:prstGeom>
          <a:noFill/>
        </p:spPr>
        <p:txBody>
          <a:bodyPr wrap="square" rtlCol="0">
            <a:spAutoFit/>
          </a:bodyPr>
          <a:lstStyle/>
          <a:p>
            <a:r>
              <a:rPr lang="en-US" altLang="zh-CN" sz="2400" b="1" dirty="0">
                <a:solidFill>
                  <a:schemeClr val="bg1"/>
                </a:solidFill>
                <a:cs typeface="+mn-ea"/>
                <a:sym typeface="+mn-lt"/>
              </a:rPr>
              <a:t>27%</a:t>
            </a:r>
            <a:endParaRPr lang="zh-CN" altLang="en-US" sz="2400" b="1" dirty="0">
              <a:solidFill>
                <a:schemeClr val="bg1"/>
              </a:solidFill>
              <a:cs typeface="+mn-ea"/>
              <a:sym typeface="+mn-lt"/>
            </a:endParaRPr>
          </a:p>
        </p:txBody>
      </p:sp>
      <p:sp>
        <p:nvSpPr>
          <p:cNvPr id="75" name="文本框 74"/>
          <p:cNvSpPr txBox="1"/>
          <p:nvPr/>
        </p:nvSpPr>
        <p:spPr>
          <a:xfrm>
            <a:off x="6619982" y="5040826"/>
            <a:ext cx="884036" cy="461665"/>
          </a:xfrm>
          <a:prstGeom prst="rect">
            <a:avLst/>
          </a:prstGeom>
          <a:noFill/>
        </p:spPr>
        <p:txBody>
          <a:bodyPr wrap="square" rtlCol="0">
            <a:spAutoFit/>
          </a:bodyPr>
          <a:lstStyle/>
          <a:p>
            <a:r>
              <a:rPr lang="en-US" altLang="zh-CN" sz="2400" b="1" dirty="0">
                <a:solidFill>
                  <a:schemeClr val="bg1"/>
                </a:solidFill>
                <a:cs typeface="+mn-ea"/>
                <a:sym typeface="+mn-lt"/>
              </a:rPr>
              <a:t>18%</a:t>
            </a:r>
            <a:endParaRPr lang="zh-CN" altLang="en-US" sz="2400" b="1" dirty="0">
              <a:solidFill>
                <a:schemeClr val="bg1"/>
              </a:solidFill>
              <a:cs typeface="+mn-ea"/>
              <a:sym typeface="+mn-lt"/>
            </a:endParaRPr>
          </a:p>
        </p:txBody>
      </p:sp>
      <p:sp>
        <p:nvSpPr>
          <p:cNvPr id="76" name="文本框 75"/>
          <p:cNvSpPr txBox="1"/>
          <p:nvPr/>
        </p:nvSpPr>
        <p:spPr>
          <a:xfrm>
            <a:off x="3372701" y="4613722"/>
            <a:ext cx="884036" cy="461665"/>
          </a:xfrm>
          <a:prstGeom prst="rect">
            <a:avLst/>
          </a:prstGeom>
          <a:noFill/>
        </p:spPr>
        <p:txBody>
          <a:bodyPr wrap="square" rtlCol="0">
            <a:spAutoFit/>
          </a:bodyPr>
          <a:lstStyle/>
          <a:p>
            <a:r>
              <a:rPr lang="en-US" altLang="zh-CN" sz="2400" b="1" dirty="0">
                <a:solidFill>
                  <a:schemeClr val="bg1"/>
                </a:solidFill>
                <a:cs typeface="+mn-ea"/>
                <a:sym typeface="+mn-lt"/>
              </a:rPr>
              <a:t>29%</a:t>
            </a:r>
            <a:endParaRPr lang="zh-CN" altLang="en-US" sz="2400" b="1" dirty="0">
              <a:solidFill>
                <a:schemeClr val="bg1"/>
              </a:solidFill>
              <a:cs typeface="+mn-ea"/>
              <a:sym typeface="+mn-lt"/>
            </a:endParaRPr>
          </a:p>
        </p:txBody>
      </p:sp>
      <p:sp>
        <p:nvSpPr>
          <p:cNvPr id="81" name="文本框 80"/>
          <p:cNvSpPr txBox="1"/>
          <p:nvPr/>
        </p:nvSpPr>
        <p:spPr>
          <a:xfrm>
            <a:off x="2497317" y="837889"/>
            <a:ext cx="1606116" cy="1200329"/>
          </a:xfrm>
          <a:prstGeom prst="rect">
            <a:avLst/>
          </a:prstGeom>
          <a:noFill/>
        </p:spPr>
        <p:txBody>
          <a:bodyPr wrap="square" rtlCol="0">
            <a:spAutoFit/>
          </a:bodyPr>
          <a:lstStyle/>
          <a:p>
            <a:r>
              <a:rPr lang="zh-CN" altLang="en-US" dirty="0">
                <a:cs typeface="+mn-ea"/>
                <a:sym typeface="+mn-lt"/>
              </a:rPr>
              <a:t>对重点部分内容进行说明</a:t>
            </a:r>
            <a:r>
              <a:rPr lang="en-US" altLang="zh-CN" dirty="0">
                <a:cs typeface="+mn-ea"/>
                <a:sym typeface="+mn-lt"/>
              </a:rPr>
              <a:t>,</a:t>
            </a:r>
            <a:r>
              <a:rPr lang="zh-CN" altLang="en-US" dirty="0">
                <a:cs typeface="+mn-ea"/>
                <a:sym typeface="+mn-lt"/>
              </a:rPr>
              <a:t>扇形数据单击更改</a:t>
            </a:r>
            <a:endParaRPr lang="zh-CN" altLang="en-US" dirty="0">
              <a:cs typeface="+mn-ea"/>
              <a:sym typeface="+mn-lt"/>
            </a:endParaRPr>
          </a:p>
        </p:txBody>
      </p:sp>
      <p:sp>
        <p:nvSpPr>
          <p:cNvPr id="87" name="文本框 86"/>
          <p:cNvSpPr txBox="1"/>
          <p:nvPr/>
        </p:nvSpPr>
        <p:spPr>
          <a:xfrm>
            <a:off x="8765462" y="1353984"/>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88" name="文本框 87"/>
          <p:cNvSpPr txBox="1"/>
          <p:nvPr/>
        </p:nvSpPr>
        <p:spPr>
          <a:xfrm>
            <a:off x="8780857" y="1735791"/>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grpSp>
        <p:nvGrpSpPr>
          <p:cNvPr id="95" name="组合 94"/>
          <p:cNvGrpSpPr/>
          <p:nvPr/>
        </p:nvGrpSpPr>
        <p:grpSpPr>
          <a:xfrm>
            <a:off x="8027889" y="4017737"/>
            <a:ext cx="615600" cy="615600"/>
            <a:chOff x="-3706741" y="5018272"/>
            <a:chExt cx="1524365" cy="1524365"/>
          </a:xfrm>
        </p:grpSpPr>
        <p:sp>
          <p:nvSpPr>
            <p:cNvPr id="96" name="Oval 6"/>
            <p:cNvSpPr/>
            <p:nvPr/>
          </p:nvSpPr>
          <p:spPr bwMode="auto">
            <a:xfrm>
              <a:off x="-3706741" y="501827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97"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98" name="组合 97"/>
          <p:cNvGrpSpPr/>
          <p:nvPr/>
        </p:nvGrpSpPr>
        <p:grpSpPr>
          <a:xfrm>
            <a:off x="8027889" y="5350147"/>
            <a:ext cx="615600" cy="615600"/>
            <a:chOff x="-2991769" y="2005450"/>
            <a:chExt cx="1524365" cy="1524365"/>
          </a:xfrm>
        </p:grpSpPr>
        <p:sp>
          <p:nvSpPr>
            <p:cNvPr id="99" name="Oval 6"/>
            <p:cNvSpPr/>
            <p:nvPr/>
          </p:nvSpPr>
          <p:spPr bwMode="auto">
            <a:xfrm>
              <a:off x="-2991769" y="2005450"/>
              <a:ext cx="1524365" cy="1524365"/>
            </a:xfrm>
            <a:prstGeom prst="ellipse">
              <a:avLst/>
            </a:prstGeom>
            <a:solidFill>
              <a:srgbClr val="FFC000"/>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0"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1" name="组合 100"/>
          <p:cNvGrpSpPr/>
          <p:nvPr/>
        </p:nvGrpSpPr>
        <p:grpSpPr>
          <a:xfrm>
            <a:off x="8027889" y="2685327"/>
            <a:ext cx="615600" cy="615600"/>
            <a:chOff x="-433547" y="5139930"/>
            <a:chExt cx="1524365" cy="1524365"/>
          </a:xfrm>
        </p:grpSpPr>
        <p:sp>
          <p:nvSpPr>
            <p:cNvPr id="102" name="Oval 6"/>
            <p:cNvSpPr/>
            <p:nvPr/>
          </p:nvSpPr>
          <p:spPr bwMode="auto">
            <a:xfrm>
              <a:off x="-433547" y="5139930"/>
              <a:ext cx="1524365" cy="1524365"/>
            </a:xfrm>
            <a:prstGeom prst="ellipse">
              <a:avLst/>
            </a:prstGeom>
            <a:solidFill>
              <a:srgbClr val="FFC000"/>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3"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grpSp>
        <p:nvGrpSpPr>
          <p:cNvPr id="104" name="组合 103"/>
          <p:cNvGrpSpPr/>
          <p:nvPr/>
        </p:nvGrpSpPr>
        <p:grpSpPr>
          <a:xfrm>
            <a:off x="8027889" y="1352446"/>
            <a:ext cx="616071" cy="616071"/>
            <a:chOff x="-2629241" y="232342"/>
            <a:chExt cx="1524365" cy="1524365"/>
          </a:xfrm>
        </p:grpSpPr>
        <p:sp>
          <p:nvSpPr>
            <p:cNvPr id="105" name="Oval 6"/>
            <p:cNvSpPr/>
            <p:nvPr/>
          </p:nvSpPr>
          <p:spPr bwMode="auto">
            <a:xfrm>
              <a:off x="-2629241" y="232342"/>
              <a:ext cx="1524365" cy="1524365"/>
            </a:xfrm>
            <a:prstGeom prst="ellipse">
              <a:avLst/>
            </a:prstGeom>
            <a:solidFill>
              <a:schemeClr val="tx1">
                <a:lumMod val="65000"/>
                <a:lumOff val="35000"/>
              </a:schemeClr>
            </a:solidFill>
            <a:ln>
              <a:noFill/>
            </a:ln>
            <a:extLst>
              <a:ext uri="{91240B29-F687-4F45-9708-019B960494DF}">
                <a14:hiddenLine xmlns:a14="http://schemas.microsoft.com/office/drawing/2010/main" w="25400">
                  <a:solidFill>
                    <a:schemeClr val="tx1">
                      <a:alpha val="0"/>
                    </a:schemeClr>
                  </a:solidFill>
                  <a:miter lim="800000"/>
                  <a:headEnd/>
                  <a:tailEnd/>
                </a14:hiddenLine>
              </a:ext>
            </a:extLst>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latin typeface="+mn-lt"/>
                <a:ea typeface="+mn-ea"/>
                <a:cs typeface="+mn-ea"/>
                <a:sym typeface="+mn-lt"/>
              </a:endParaRPr>
            </a:p>
          </p:txBody>
        </p:sp>
        <p:sp>
          <p:nvSpPr>
            <p:cNvPr id="106"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p:spPr>
          <p:txBody>
            <a:bodyPr vert="horz" wrap="square" lIns="91440" tIns="45720" rIns="91440" bIns="45720" numCol="1" anchor="t" anchorCtr="0" compatLnSpc="1"/>
            <a:lstStyle/>
            <a:p>
              <a:endParaRPr lang="id-ID">
                <a:cs typeface="+mn-ea"/>
                <a:sym typeface="+mn-lt"/>
              </a:endParaRPr>
            </a:p>
          </p:txBody>
        </p:sp>
      </p:grpSp>
      <p:sp>
        <p:nvSpPr>
          <p:cNvPr id="107" name="文本框 106"/>
          <p:cNvSpPr txBox="1"/>
          <p:nvPr/>
        </p:nvSpPr>
        <p:spPr>
          <a:xfrm>
            <a:off x="8824674" y="2683496"/>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08" name="文本框 107"/>
          <p:cNvSpPr txBox="1"/>
          <p:nvPr/>
        </p:nvSpPr>
        <p:spPr>
          <a:xfrm>
            <a:off x="8840069" y="3065303"/>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09" name="文本框 108"/>
          <p:cNvSpPr txBox="1"/>
          <p:nvPr/>
        </p:nvSpPr>
        <p:spPr>
          <a:xfrm>
            <a:off x="8836149" y="402209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0" name="文本框 109"/>
          <p:cNvSpPr txBox="1"/>
          <p:nvPr/>
        </p:nvSpPr>
        <p:spPr>
          <a:xfrm>
            <a:off x="8851544" y="440389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
        <p:nvSpPr>
          <p:cNvPr id="111" name="文本框 110"/>
          <p:cNvSpPr txBox="1"/>
          <p:nvPr/>
        </p:nvSpPr>
        <p:spPr>
          <a:xfrm>
            <a:off x="8846922" y="5346541"/>
            <a:ext cx="2031325" cy="369332"/>
          </a:xfrm>
          <a:prstGeom prst="rect">
            <a:avLst/>
          </a:prstGeom>
          <a:noFill/>
        </p:spPr>
        <p:txBody>
          <a:bodyPr wrap="none" rtlCol="0">
            <a:spAutoFit/>
          </a:bodyPr>
          <a:lstStyle/>
          <a:p>
            <a:r>
              <a:rPr lang="zh-CN" altLang="en-US" dirty="0">
                <a:solidFill>
                  <a:schemeClr val="bg1">
                    <a:lumMod val="65000"/>
                  </a:schemeClr>
                </a:solidFill>
                <a:cs typeface="+mn-ea"/>
                <a:sym typeface="+mn-lt"/>
              </a:rPr>
              <a:t>单击此处输入标题</a:t>
            </a:r>
            <a:endParaRPr lang="zh-CN" altLang="en-US" dirty="0">
              <a:solidFill>
                <a:schemeClr val="bg1">
                  <a:lumMod val="65000"/>
                </a:schemeClr>
              </a:solidFill>
              <a:cs typeface="+mn-ea"/>
              <a:sym typeface="+mn-lt"/>
            </a:endParaRPr>
          </a:p>
        </p:txBody>
      </p:sp>
      <p:sp>
        <p:nvSpPr>
          <p:cNvPr id="112" name="文本框 111"/>
          <p:cNvSpPr txBox="1"/>
          <p:nvPr/>
        </p:nvSpPr>
        <p:spPr>
          <a:xfrm>
            <a:off x="8862317" y="5728348"/>
            <a:ext cx="1674463" cy="738664"/>
          </a:xfrm>
          <a:prstGeom prst="rect">
            <a:avLst/>
          </a:prstGeom>
          <a:noFill/>
        </p:spPr>
        <p:txBody>
          <a:bodyPr wrap="square" rtlCol="0">
            <a:spAutoFit/>
          </a:bodyPr>
          <a:lstStyle/>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a:p>
            <a:r>
              <a:rPr lang="zh-CN" altLang="en-US" sz="1050" dirty="0">
                <a:solidFill>
                  <a:schemeClr val="bg1">
                    <a:lumMod val="65000"/>
                  </a:schemeClr>
                </a:solidFill>
                <a:cs typeface="+mn-ea"/>
                <a:sym typeface="+mn-lt"/>
              </a:rPr>
              <a:t>对标题内容进行简要说明</a:t>
            </a:r>
            <a:endParaRPr lang="en-US" altLang="zh-CN" sz="1050" dirty="0">
              <a:solidFill>
                <a:schemeClr val="bg1">
                  <a:lumMod val="6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382196" y="1157410"/>
          <a:ext cx="8128000" cy="5418667"/>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8" name="直接连接符 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3608"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9360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893609" y="2249402"/>
            <a:ext cx="1619250"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3591403" y="2351003"/>
            <a:ext cx="2311400" cy="3289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359140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3591404" y="2249402"/>
            <a:ext cx="720246"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6289198"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289198"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289198" y="2249402"/>
            <a:ext cx="2005645"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8986993" y="2351003"/>
            <a:ext cx="2311400" cy="3289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8986993" y="2243054"/>
            <a:ext cx="2311400" cy="120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8986994" y="2249402"/>
            <a:ext cx="1254763" cy="1143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30535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77%</a:t>
            </a:r>
            <a:endParaRPr lang="zh-CN" altLang="en-US" sz="5400" b="1" dirty="0">
              <a:solidFill>
                <a:schemeClr val="bg1"/>
              </a:solidFill>
              <a:cs typeface="+mn-ea"/>
              <a:sym typeface="+mn-lt"/>
            </a:endParaRPr>
          </a:p>
        </p:txBody>
      </p:sp>
      <p:sp>
        <p:nvSpPr>
          <p:cNvPr id="15" name="文本框 14"/>
          <p:cNvSpPr txBox="1"/>
          <p:nvPr/>
        </p:nvSpPr>
        <p:spPr>
          <a:xfrm>
            <a:off x="4003149"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33%</a:t>
            </a:r>
            <a:endParaRPr lang="zh-CN" altLang="en-US" sz="5400" b="1" dirty="0">
              <a:solidFill>
                <a:schemeClr val="bg1"/>
              </a:solidFill>
              <a:cs typeface="+mn-ea"/>
              <a:sym typeface="+mn-lt"/>
            </a:endParaRPr>
          </a:p>
        </p:txBody>
      </p:sp>
      <p:sp>
        <p:nvSpPr>
          <p:cNvPr id="16" name="文本框 15"/>
          <p:cNvSpPr txBox="1"/>
          <p:nvPr/>
        </p:nvSpPr>
        <p:spPr>
          <a:xfrm>
            <a:off x="6700944"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86%</a:t>
            </a:r>
            <a:endParaRPr lang="zh-CN" altLang="en-US" sz="5400" b="1" dirty="0">
              <a:solidFill>
                <a:schemeClr val="bg1"/>
              </a:solidFill>
              <a:cs typeface="+mn-ea"/>
              <a:sym typeface="+mn-lt"/>
            </a:endParaRPr>
          </a:p>
        </p:txBody>
      </p:sp>
      <p:sp>
        <p:nvSpPr>
          <p:cNvPr id="17" name="文本框 16"/>
          <p:cNvSpPr txBox="1"/>
          <p:nvPr/>
        </p:nvSpPr>
        <p:spPr>
          <a:xfrm>
            <a:off x="9395125" y="2617008"/>
            <a:ext cx="1569660" cy="923330"/>
          </a:xfrm>
          <a:prstGeom prst="rect">
            <a:avLst/>
          </a:prstGeom>
          <a:noFill/>
        </p:spPr>
        <p:txBody>
          <a:bodyPr wrap="none" rtlCol="0">
            <a:spAutoFit/>
          </a:bodyPr>
          <a:lstStyle/>
          <a:p>
            <a:r>
              <a:rPr lang="en-US" altLang="zh-CN" sz="5400" b="1" dirty="0">
                <a:solidFill>
                  <a:schemeClr val="bg1"/>
                </a:solidFill>
                <a:cs typeface="+mn-ea"/>
                <a:sym typeface="+mn-lt"/>
              </a:rPr>
              <a:t>54%</a:t>
            </a:r>
            <a:endParaRPr lang="zh-CN" altLang="en-US" sz="5400" b="1" dirty="0">
              <a:solidFill>
                <a:schemeClr val="bg1"/>
              </a:solidFill>
              <a:cs typeface="+mn-ea"/>
              <a:sym typeface="+mn-lt"/>
            </a:endParaRPr>
          </a:p>
        </p:txBody>
      </p:sp>
      <p:sp>
        <p:nvSpPr>
          <p:cNvPr id="18" name="文本框 17"/>
          <p:cNvSpPr txBox="1"/>
          <p:nvPr/>
        </p:nvSpPr>
        <p:spPr>
          <a:xfrm>
            <a:off x="1254614"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6" name="文本框 25"/>
          <p:cNvSpPr txBox="1"/>
          <p:nvPr/>
        </p:nvSpPr>
        <p:spPr>
          <a:xfrm>
            <a:off x="3985430"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7" name="文本框 26"/>
          <p:cNvSpPr txBox="1"/>
          <p:nvPr/>
        </p:nvSpPr>
        <p:spPr>
          <a:xfrm>
            <a:off x="6716246"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8" name="文本框 27"/>
          <p:cNvSpPr txBox="1"/>
          <p:nvPr/>
        </p:nvSpPr>
        <p:spPr>
          <a:xfrm>
            <a:off x="9447063" y="4335394"/>
            <a:ext cx="1589388" cy="830997"/>
          </a:xfrm>
          <a:prstGeom prst="rect">
            <a:avLst/>
          </a:prstGeom>
          <a:noFill/>
        </p:spPr>
        <p:txBody>
          <a:bodyPr wrap="square" rtlCol="0">
            <a:spAutoFit/>
          </a:bodyPr>
          <a:lstStyle/>
          <a:p>
            <a:pPr algn="ctr"/>
            <a:r>
              <a:rPr lang="zh-CN" altLang="en-US" sz="2400" dirty="0">
                <a:solidFill>
                  <a:schemeClr val="bg1"/>
                </a:solidFill>
                <a:cs typeface="+mn-ea"/>
                <a:sym typeface="+mn-lt"/>
              </a:rPr>
              <a:t>对数据进行说明</a:t>
            </a:r>
            <a:endParaRPr lang="en-US" altLang="zh-CN" sz="2400" dirty="0">
              <a:solidFill>
                <a:schemeClr val="bg1"/>
              </a:solidFill>
              <a:cs typeface="+mn-ea"/>
              <a:sym typeface="+mn-lt"/>
            </a:endParaRPr>
          </a:p>
        </p:txBody>
      </p: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1</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fontScale="90000"/>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ONE-</a:t>
            </a:r>
            <a:r>
              <a:rPr lang="zh-CN" altLang="en-US" sz="2800" kern="0" dirty="0">
                <a:latin typeface="+mn-lt"/>
                <a:ea typeface="+mn-ea"/>
                <a:cs typeface="+mn-ea"/>
                <a:sym typeface="+mn-lt"/>
              </a:rPr>
              <a:t>游记</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盐城</a:t>
            </a:r>
            <a:r>
              <a:rPr lang="en-US" altLang="zh-CN" sz="5400" b="1" kern="0" dirty="0">
                <a:latin typeface="+mn-lt"/>
                <a:ea typeface="+mn-ea"/>
                <a:cs typeface="+mn-ea"/>
                <a:sym typeface="+mn-lt"/>
              </a:rPr>
              <a:t>-</a:t>
            </a:r>
            <a:r>
              <a:rPr lang="zh-CN" altLang="en-US" sz="5400" b="1" kern="0" dirty="0">
                <a:latin typeface="+mn-lt"/>
                <a:ea typeface="+mn-ea"/>
                <a:cs typeface="+mn-ea"/>
                <a:sym typeface="+mn-lt"/>
              </a:rPr>
              <a:t>无锡</a:t>
            </a:r>
            <a:r>
              <a:rPr lang="en-US" altLang="zh-CN" sz="5400" b="1" kern="0" dirty="0">
                <a:latin typeface="+mn-lt"/>
                <a:ea typeface="+mn-ea"/>
                <a:cs typeface="+mn-ea"/>
                <a:sym typeface="+mn-lt"/>
              </a:rPr>
              <a:t>-</a:t>
            </a:r>
            <a:r>
              <a:rPr lang="zh-CN" altLang="en-US" sz="5400" b="1" kern="0" dirty="0">
                <a:latin typeface="+mn-lt"/>
                <a:ea typeface="+mn-ea"/>
                <a:cs typeface="+mn-ea"/>
                <a:sym typeface="+mn-lt"/>
              </a:rPr>
              <a:t>苏州</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66069" y="3518952"/>
            <a:ext cx="3255827" cy="150177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生产出厂</a:t>
            </a:r>
            <a:r>
              <a:rPr lang="en-US" altLang="zh-CN" sz="1600" b="1" dirty="0">
                <a:solidFill>
                  <a:schemeClr val="bg1"/>
                </a:solidFill>
                <a:cs typeface="+mn-ea"/>
                <a:sym typeface="+mn-lt"/>
              </a:rPr>
              <a:t>--</a:t>
            </a:r>
            <a:r>
              <a:rPr lang="zh-CN" altLang="en-US" sz="1600" b="1" dirty="0">
                <a:solidFill>
                  <a:schemeClr val="bg1"/>
                </a:solidFill>
                <a:cs typeface="+mn-ea"/>
                <a:sym typeface="+mn-lt"/>
              </a:rPr>
              <a:t>家乡</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发现自我</a:t>
            </a:r>
            <a:r>
              <a:rPr lang="en-US" altLang="zh-CN" sz="1600" b="1" dirty="0">
                <a:solidFill>
                  <a:schemeClr val="bg1"/>
                </a:solidFill>
                <a:cs typeface="+mn-ea"/>
                <a:sym typeface="+mn-lt"/>
              </a:rPr>
              <a:t>--</a:t>
            </a:r>
            <a:r>
              <a:rPr lang="zh-CN" altLang="en-US" sz="1600" b="1" dirty="0">
                <a:solidFill>
                  <a:schemeClr val="bg1"/>
                </a:solidFill>
                <a:cs typeface="+mn-ea"/>
                <a:sym typeface="+mn-lt"/>
              </a:rPr>
              <a:t>舞台</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致知沉淀</a:t>
            </a:r>
            <a:r>
              <a:rPr lang="en-US" altLang="zh-CN" sz="1600" b="1" dirty="0">
                <a:solidFill>
                  <a:schemeClr val="bg1"/>
                </a:solidFill>
                <a:cs typeface="+mn-ea"/>
                <a:sym typeface="+mn-lt"/>
              </a:rPr>
              <a:t>--</a:t>
            </a:r>
            <a:r>
              <a:rPr lang="zh-CN" altLang="en-US" sz="1600" b="1" dirty="0">
                <a:solidFill>
                  <a:schemeClr val="bg1"/>
                </a:solidFill>
                <a:cs typeface="+mn-ea"/>
                <a:sym typeface="+mn-lt"/>
              </a:rPr>
              <a:t>思悟</a:t>
            </a:r>
            <a:endParaRPr lang="zh-CN" altLang="en-US" sz="1600" b="1" dirty="0">
              <a:solidFill>
                <a:schemeClr val="bg1"/>
              </a:solidFill>
              <a:cs typeface="+mn-ea"/>
              <a:sym typeface="+mn-lt"/>
            </a:endParaRPr>
          </a:p>
          <a:p>
            <a:pPr>
              <a:lnSpc>
                <a:spcPct val="120000"/>
              </a:lnSpc>
              <a:spcAft>
                <a:spcPts val="600"/>
              </a:spcAft>
            </a:pPr>
            <a:endParaRPr lang="zh-CN" altLang="en-US"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6476957" y="2203686"/>
            <a:ext cx="3778207" cy="3763071"/>
            <a:chOff x="6184727" y="1565988"/>
            <a:chExt cx="3778207" cy="3763071"/>
          </a:xfrm>
        </p:grpSpPr>
        <p:grpSp>
          <p:nvGrpSpPr>
            <p:cNvPr id="72" name="Group 132"/>
            <p:cNvGrpSpPr/>
            <p:nvPr/>
          </p:nvGrpSpPr>
          <p:grpSpPr>
            <a:xfrm>
              <a:off x="6184727" y="3551756"/>
              <a:ext cx="3778207" cy="1777303"/>
              <a:chOff x="6724539" y="1872152"/>
              <a:chExt cx="2057954" cy="967954"/>
            </a:xfrm>
          </p:grpSpPr>
          <p:sp>
            <p:nvSpPr>
              <p:cNvPr id="73"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4"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cs typeface="+mn-ea"/>
                  <a:sym typeface="+mn-lt"/>
                </a:endParaRPr>
              </a:p>
            </p:txBody>
          </p:sp>
          <p:sp>
            <p:nvSpPr>
              <p:cNvPr id="75"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76" name="Group 146"/>
            <p:cNvGrpSpPr/>
            <p:nvPr/>
          </p:nvGrpSpPr>
          <p:grpSpPr>
            <a:xfrm>
              <a:off x="6392112" y="2876363"/>
              <a:ext cx="3324863" cy="1564045"/>
              <a:chOff x="6724539" y="1872152"/>
              <a:chExt cx="2057954" cy="967954"/>
            </a:xfrm>
            <a:solidFill>
              <a:srgbClr val="FFC000"/>
            </a:solidFill>
          </p:grpSpPr>
          <p:sp>
            <p:nvSpPr>
              <p:cNvPr id="77"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8"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79"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0" name="Group 158"/>
            <p:cNvGrpSpPr/>
            <p:nvPr/>
          </p:nvGrpSpPr>
          <p:grpSpPr>
            <a:xfrm>
              <a:off x="6584731" y="2166638"/>
              <a:ext cx="2939624" cy="1382825"/>
              <a:chOff x="6724539" y="1872152"/>
              <a:chExt cx="2057954" cy="967954"/>
            </a:xfrm>
            <a:solidFill>
              <a:schemeClr val="tx1">
                <a:lumMod val="50000"/>
                <a:lumOff val="50000"/>
              </a:schemeClr>
            </a:solidFill>
          </p:grpSpPr>
          <p:sp>
            <p:nvSpPr>
              <p:cNvPr id="81"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2" name="Oval 9"/>
              <p:cNvSpPr>
                <a:spLocks noChangeArrowheads="1"/>
              </p:cNvSpPr>
              <p:nvPr/>
            </p:nvSpPr>
            <p:spPr bwMode="auto">
              <a:xfrm>
                <a:off x="6724539" y="1872152"/>
                <a:ext cx="2057954" cy="578367"/>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sp>
            <p:nvSpPr>
              <p:cNvPr id="83" name="Oval 17"/>
              <p:cNvSpPr>
                <a:spLocks noChangeArrowheads="1"/>
              </p:cNvSpPr>
              <p:nvPr/>
            </p:nvSpPr>
            <p:spPr bwMode="auto">
              <a:xfrm>
                <a:off x="7207013" y="2117595"/>
                <a:ext cx="1093006" cy="220044"/>
              </a:xfrm>
              <a:prstGeom prst="ellipse">
                <a:avLst/>
              </a:prstGeom>
              <a:grpFill/>
              <a:ln>
                <a:noFill/>
              </a:ln>
            </p:spPr>
            <p:txBody>
              <a:bodyPr vert="horz" wrap="square" lIns="68580" tIns="34290" rIns="68580" bIns="34290" numCol="1" anchor="t" anchorCtr="0" compatLnSpc="1"/>
              <a:lstStyle/>
              <a:p>
                <a:pPr algn="ctr"/>
                <a:endParaRPr lang="id-ID">
                  <a:cs typeface="+mn-ea"/>
                  <a:sym typeface="+mn-lt"/>
                </a:endParaRPr>
              </a:p>
            </p:txBody>
          </p:sp>
        </p:grpSp>
        <p:grpSp>
          <p:nvGrpSpPr>
            <p:cNvPr id="84" name="Group 169"/>
            <p:cNvGrpSpPr/>
            <p:nvPr/>
          </p:nvGrpSpPr>
          <p:grpSpPr>
            <a:xfrm>
              <a:off x="6797524" y="1565988"/>
              <a:ext cx="2514039" cy="1182627"/>
              <a:chOff x="7064781" y="1349909"/>
              <a:chExt cx="2057954" cy="967954"/>
            </a:xfrm>
          </p:grpSpPr>
          <p:sp>
            <p:nvSpPr>
              <p:cNvPr id="85"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sp>
            <p:nvSpPr>
              <p:cNvPr id="86"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cs typeface="+mn-ea"/>
                  <a:sym typeface="+mn-lt"/>
                </a:endParaRPr>
              </a:p>
            </p:txBody>
          </p:sp>
        </p:grpSp>
        <p:grpSp>
          <p:nvGrpSpPr>
            <p:cNvPr id="87" name="Group 187"/>
            <p:cNvGrpSpPr/>
            <p:nvPr/>
          </p:nvGrpSpPr>
          <p:grpSpPr>
            <a:xfrm>
              <a:off x="7906623" y="2382780"/>
              <a:ext cx="305251" cy="300429"/>
              <a:chOff x="6297613" y="1392238"/>
              <a:chExt cx="498475" cy="490537"/>
            </a:xfrm>
            <a:solidFill>
              <a:schemeClr val="bg1"/>
            </a:solidFill>
          </p:grpSpPr>
          <p:sp>
            <p:nvSpPr>
              <p:cNvPr id="88"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89"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0"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nvGrpSpPr>
            <p:cNvPr id="91" name="Group 191"/>
            <p:cNvGrpSpPr/>
            <p:nvPr/>
          </p:nvGrpSpPr>
          <p:grpSpPr>
            <a:xfrm>
              <a:off x="7917804" y="3113018"/>
              <a:ext cx="282893" cy="300431"/>
              <a:chOff x="6881813" y="2154238"/>
              <a:chExt cx="461963" cy="490538"/>
            </a:xfrm>
            <a:solidFill>
              <a:schemeClr val="bg1"/>
            </a:solidFill>
          </p:grpSpPr>
          <p:sp>
            <p:nvSpPr>
              <p:cNvPr id="9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sp>
          <p:nvSpPr>
            <p:cNvPr id="95" name="Freeform 28"/>
            <p:cNvSpPr>
              <a:spLocks noEditPoints="1"/>
            </p:cNvSpPr>
            <p:nvPr/>
          </p:nvSpPr>
          <p:spPr bwMode="auto">
            <a:xfrm>
              <a:off x="7908566" y="3996320"/>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cs typeface="+mn-ea"/>
                <a:sym typeface="+mn-lt"/>
              </a:endParaRPr>
            </a:p>
          </p:txBody>
        </p:sp>
        <p:grpSp>
          <p:nvGrpSpPr>
            <p:cNvPr id="96" name="Group 196"/>
            <p:cNvGrpSpPr/>
            <p:nvPr/>
          </p:nvGrpSpPr>
          <p:grpSpPr>
            <a:xfrm>
              <a:off x="7896799" y="4799138"/>
              <a:ext cx="399755" cy="395963"/>
              <a:chOff x="7219950" y="3429000"/>
              <a:chExt cx="495300" cy="490538"/>
            </a:xfrm>
            <a:solidFill>
              <a:schemeClr val="bg1"/>
            </a:solidFill>
          </p:grpSpPr>
          <p:sp>
            <p:nvSpPr>
              <p:cNvPr id="97"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8"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99"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0"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1"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sp>
            <p:nvSpPr>
              <p:cNvPr id="102"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cs typeface="+mn-ea"/>
                  <a:sym typeface="+mn-lt"/>
                </a:endParaRPr>
              </a:p>
            </p:txBody>
          </p:sp>
        </p:grpSp>
      </p:grpSp>
      <p:grpSp>
        <p:nvGrpSpPr>
          <p:cNvPr id="104" name="组合 103"/>
          <p:cNvGrpSpPr/>
          <p:nvPr/>
        </p:nvGrpSpPr>
        <p:grpSpPr>
          <a:xfrm>
            <a:off x="1483831" y="1970295"/>
            <a:ext cx="3187653" cy="670097"/>
            <a:chOff x="4631242" y="1185231"/>
            <a:chExt cx="2391051" cy="502573"/>
          </a:xfrm>
        </p:grpSpPr>
        <p:grpSp>
          <p:nvGrpSpPr>
            <p:cNvPr id="105" name="组合 104"/>
            <p:cNvGrpSpPr/>
            <p:nvPr/>
          </p:nvGrpSpPr>
          <p:grpSpPr>
            <a:xfrm>
              <a:off x="4631242" y="1185231"/>
              <a:ext cx="434310" cy="469991"/>
              <a:chOff x="6242320" y="1105727"/>
              <a:chExt cx="579080" cy="626657"/>
            </a:xfrm>
          </p:grpSpPr>
          <p:sp>
            <p:nvSpPr>
              <p:cNvPr id="10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1</a:t>
                </a:r>
                <a:endParaRPr lang="zh-CN" altLang="en-US" sz="3200" dirty="0">
                  <a:solidFill>
                    <a:schemeClr val="tx1">
                      <a:lumMod val="50000"/>
                      <a:lumOff val="50000"/>
                    </a:schemeClr>
                  </a:solidFill>
                  <a:cs typeface="+mn-ea"/>
                  <a:sym typeface="+mn-lt"/>
                </a:endParaRPr>
              </a:p>
            </p:txBody>
          </p:sp>
          <p:sp>
            <p:nvSpPr>
              <p:cNvPr id="10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06" name="直接连接符 10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34" name="组合 133"/>
          <p:cNvGrpSpPr/>
          <p:nvPr/>
        </p:nvGrpSpPr>
        <p:grpSpPr>
          <a:xfrm>
            <a:off x="1483831" y="3079083"/>
            <a:ext cx="3187653" cy="670097"/>
            <a:chOff x="4631242" y="1185231"/>
            <a:chExt cx="2391051" cy="502573"/>
          </a:xfrm>
        </p:grpSpPr>
        <p:grpSp>
          <p:nvGrpSpPr>
            <p:cNvPr id="135" name="组合 134"/>
            <p:cNvGrpSpPr/>
            <p:nvPr/>
          </p:nvGrpSpPr>
          <p:grpSpPr>
            <a:xfrm>
              <a:off x="4631242" y="1185231"/>
              <a:ext cx="434310" cy="469991"/>
              <a:chOff x="6242320" y="1105727"/>
              <a:chExt cx="579080" cy="626657"/>
            </a:xfrm>
          </p:grpSpPr>
          <p:sp>
            <p:nvSpPr>
              <p:cNvPr id="138"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2</a:t>
                </a:r>
                <a:endParaRPr lang="zh-CN" altLang="en-US" sz="3200" dirty="0">
                  <a:solidFill>
                    <a:schemeClr val="tx1">
                      <a:lumMod val="50000"/>
                      <a:lumOff val="50000"/>
                    </a:schemeClr>
                  </a:solidFill>
                  <a:cs typeface="+mn-ea"/>
                  <a:sym typeface="+mn-lt"/>
                </a:endParaRPr>
              </a:p>
            </p:txBody>
          </p:sp>
          <p:sp>
            <p:nvSpPr>
              <p:cNvPr id="13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36" name="直接连接符 135"/>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0" name="组合 139"/>
          <p:cNvGrpSpPr/>
          <p:nvPr/>
        </p:nvGrpSpPr>
        <p:grpSpPr>
          <a:xfrm>
            <a:off x="1483831" y="4187871"/>
            <a:ext cx="3187653" cy="670097"/>
            <a:chOff x="4631242" y="1185231"/>
            <a:chExt cx="2391051" cy="502573"/>
          </a:xfrm>
        </p:grpSpPr>
        <p:grpSp>
          <p:nvGrpSpPr>
            <p:cNvPr id="141" name="组合 140"/>
            <p:cNvGrpSpPr/>
            <p:nvPr/>
          </p:nvGrpSpPr>
          <p:grpSpPr>
            <a:xfrm>
              <a:off x="4631242" y="1185231"/>
              <a:ext cx="434310" cy="469991"/>
              <a:chOff x="6242320" y="1105727"/>
              <a:chExt cx="579080" cy="626657"/>
            </a:xfrm>
          </p:grpSpPr>
          <p:sp>
            <p:nvSpPr>
              <p:cNvPr id="144"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3</a:t>
                </a:r>
                <a:endParaRPr lang="zh-CN" altLang="en-US" sz="3200" dirty="0">
                  <a:solidFill>
                    <a:schemeClr val="tx1">
                      <a:lumMod val="50000"/>
                      <a:lumOff val="50000"/>
                    </a:schemeClr>
                  </a:solidFill>
                  <a:cs typeface="+mn-ea"/>
                  <a:sym typeface="+mn-lt"/>
                </a:endParaRPr>
              </a:p>
            </p:txBody>
          </p:sp>
          <p:sp>
            <p:nvSpPr>
              <p:cNvPr id="14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2" name="直接连接符 141"/>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grpSp>
        <p:nvGrpSpPr>
          <p:cNvPr id="146" name="组合 145"/>
          <p:cNvGrpSpPr/>
          <p:nvPr/>
        </p:nvGrpSpPr>
        <p:grpSpPr>
          <a:xfrm>
            <a:off x="1483831" y="5296660"/>
            <a:ext cx="3187653" cy="670097"/>
            <a:chOff x="4631242" y="1185231"/>
            <a:chExt cx="2391051" cy="502573"/>
          </a:xfrm>
        </p:grpSpPr>
        <p:grpSp>
          <p:nvGrpSpPr>
            <p:cNvPr id="147" name="组合 146"/>
            <p:cNvGrpSpPr/>
            <p:nvPr/>
          </p:nvGrpSpPr>
          <p:grpSpPr>
            <a:xfrm>
              <a:off x="4631242" y="1185231"/>
              <a:ext cx="434310" cy="469991"/>
              <a:chOff x="6242320" y="1105727"/>
              <a:chExt cx="579080" cy="626657"/>
            </a:xfrm>
          </p:grpSpPr>
          <p:sp>
            <p:nvSpPr>
              <p:cNvPr id="150" name="TextBox 6"/>
              <p:cNvSpPr txBox="1"/>
              <p:nvPr/>
            </p:nvSpPr>
            <p:spPr>
              <a:xfrm>
                <a:off x="6327224" y="1105727"/>
                <a:ext cx="448425" cy="492445"/>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cs typeface="+mn-ea"/>
                    <a:sym typeface="+mn-lt"/>
                  </a:rPr>
                  <a:t>4</a:t>
                </a:r>
                <a:endParaRPr lang="zh-CN" altLang="en-US" sz="3200" dirty="0">
                  <a:solidFill>
                    <a:schemeClr val="tx1">
                      <a:lumMod val="50000"/>
                      <a:lumOff val="50000"/>
                    </a:schemeClr>
                  </a:solidFill>
                  <a:cs typeface="+mn-ea"/>
                  <a:sym typeface="+mn-lt"/>
                </a:endParaRPr>
              </a:p>
            </p:txBody>
          </p:sp>
          <p:sp>
            <p:nvSpPr>
              <p:cNvPr id="15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cs typeface="+mn-ea"/>
                    <a:sym typeface="+mn-lt"/>
                  </a:rPr>
                  <a:t>OPTION</a:t>
                </a:r>
                <a:endParaRPr lang="zh-CN" altLang="en-US" sz="800" b="1" dirty="0">
                  <a:solidFill>
                    <a:schemeClr val="tx1">
                      <a:lumMod val="50000"/>
                      <a:lumOff val="50000"/>
                    </a:schemeClr>
                  </a:solidFill>
                  <a:cs typeface="+mn-ea"/>
                  <a:sym typeface="+mn-lt"/>
                </a:endParaRPr>
              </a:p>
            </p:txBody>
          </p:sp>
        </p:grpSp>
        <p:cxnSp>
          <p:nvCxnSpPr>
            <p:cNvPr id="148" name="直接连接符 147"/>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cs typeface="+mn-ea"/>
                  <a:sym typeface="+mn-lt"/>
                </a:rPr>
                <a:t>在此添加内容在此添加内容</a:t>
              </a:r>
              <a:endParaRPr lang="en-US" altLang="zh-CN" sz="1200" dirty="0">
                <a:solidFill>
                  <a:schemeClr val="tx1">
                    <a:lumMod val="50000"/>
                    <a:lumOff val="50000"/>
                  </a:schemeClr>
                </a:solidFill>
                <a:cs typeface="+mn-ea"/>
                <a:sym typeface="+mn-lt"/>
              </a:endParaRPr>
            </a:p>
            <a:p>
              <a:pPr>
                <a:lnSpc>
                  <a:spcPct val="120000"/>
                </a:lnSpc>
              </a:pPr>
              <a:r>
                <a:rPr lang="zh-CN" altLang="en-US" sz="1200" dirty="0">
                  <a:solidFill>
                    <a:schemeClr val="tx1">
                      <a:lumMod val="50000"/>
                      <a:lumOff val="50000"/>
                    </a:schemeClr>
                  </a:solidFill>
                  <a:cs typeface="+mn-ea"/>
                  <a:sym typeface="+mn-lt"/>
                </a:rPr>
                <a:t>在此添加内容在此添加内容</a:t>
              </a:r>
              <a:endParaRPr lang="zh-CN" altLang="en-US" sz="1200" dirty="0">
                <a:solidFill>
                  <a:schemeClr val="tx1">
                    <a:lumMod val="50000"/>
                    <a:lumOff val="50000"/>
                  </a:schemeClr>
                </a:solidFill>
                <a:cs typeface="+mn-ea"/>
                <a:sym typeface="+mn-lt"/>
              </a:endParaRPr>
            </a:p>
          </p:txBody>
        </p:sp>
      </p:grpSp>
      <p:sp>
        <p:nvSpPr>
          <p:cNvPr id="155" name="矩形 154"/>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56" name="直接连接符 155"/>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strips(upRight)">
                                      <p:cBhvr>
                                        <p:cTn id="7" dur="500"/>
                                        <p:tgtEl>
                                          <p:spTgt spid="10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strips(upRight)">
                                      <p:cBhvr>
                                        <p:cTn id="11" dur="500"/>
                                        <p:tgtEl>
                                          <p:spTgt spid="134"/>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strips(upRight)">
                                      <p:cBhvr>
                                        <p:cTn id="15" dur="500"/>
                                        <p:tgtEl>
                                          <p:spTgt spid="140"/>
                                        </p:tgtEl>
                                      </p:cBhvr>
                                    </p:animEffect>
                                  </p:childTnLst>
                                </p:cTn>
                              </p:par>
                            </p:childTnLst>
                          </p:cTn>
                        </p:par>
                        <p:par>
                          <p:cTn id="16" fill="hold">
                            <p:stCondLst>
                              <p:cond delay="1500"/>
                            </p:stCondLst>
                            <p:childTnLst>
                              <p:par>
                                <p:cTn id="17" presetID="18" presetClass="entr" presetSubtype="3" fill="hold"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strips(upRight)">
                                      <p:cBhvr>
                                        <p:cTn id="19"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2648838" y="1622866"/>
            <a:ext cx="7567613" cy="4792664"/>
            <a:chOff x="2175291" y="1163435"/>
            <a:chExt cx="7567613" cy="4792664"/>
          </a:xfrm>
        </p:grpSpPr>
        <p:grpSp>
          <p:nvGrpSpPr>
            <p:cNvPr id="3" name="组合 2"/>
            <p:cNvGrpSpPr/>
            <p:nvPr/>
          </p:nvGrpSpPr>
          <p:grpSpPr>
            <a:xfrm>
              <a:off x="2288003" y="1265036"/>
              <a:ext cx="7337425" cy="4691063"/>
              <a:chOff x="2428875" y="1082675"/>
              <a:chExt cx="7337425" cy="4691063"/>
            </a:xfrm>
            <a:solidFill>
              <a:srgbClr val="14D1CA"/>
            </a:solidFill>
          </p:grpSpPr>
          <p:sp>
            <p:nvSpPr>
              <p:cNvPr id="4" name="Freeform 503"/>
              <p:cNvSpPr>
                <a:spLocks noEditPoints="1"/>
              </p:cNvSpPr>
              <p:nvPr/>
            </p:nvSpPr>
            <p:spPr bwMode="auto">
              <a:xfrm>
                <a:off x="4738688" y="1892300"/>
                <a:ext cx="1371600" cy="1450975"/>
              </a:xfrm>
              <a:custGeom>
                <a:avLst/>
                <a:gdLst>
                  <a:gd name="T0" fmla="*/ 12 w 864"/>
                  <a:gd name="T1" fmla="*/ 26 h 914"/>
                  <a:gd name="T2" fmla="*/ 14 w 864"/>
                  <a:gd name="T3" fmla="*/ 0 h 914"/>
                  <a:gd name="T4" fmla="*/ 26 w 864"/>
                  <a:gd name="T5" fmla="*/ 14 h 914"/>
                  <a:gd name="T6" fmla="*/ 853 w 864"/>
                  <a:gd name="T7" fmla="*/ 891 h 914"/>
                  <a:gd name="T8" fmla="*/ 850 w 864"/>
                  <a:gd name="T9" fmla="*/ 914 h 914"/>
                  <a:gd name="T10" fmla="*/ 864 w 864"/>
                  <a:gd name="T11" fmla="*/ 903 h 914"/>
                  <a:gd name="T12" fmla="*/ 803 w 864"/>
                  <a:gd name="T13" fmla="*/ 865 h 914"/>
                  <a:gd name="T14" fmla="*/ 803 w 864"/>
                  <a:gd name="T15" fmla="*/ 839 h 914"/>
                  <a:gd name="T16" fmla="*/ 815 w 864"/>
                  <a:gd name="T17" fmla="*/ 851 h 914"/>
                  <a:gd name="T18" fmla="*/ 753 w 864"/>
                  <a:gd name="T19" fmla="*/ 813 h 914"/>
                  <a:gd name="T20" fmla="*/ 753 w 864"/>
                  <a:gd name="T21" fmla="*/ 787 h 914"/>
                  <a:gd name="T22" fmla="*/ 768 w 864"/>
                  <a:gd name="T23" fmla="*/ 799 h 914"/>
                  <a:gd name="T24" fmla="*/ 704 w 864"/>
                  <a:gd name="T25" fmla="*/ 759 h 914"/>
                  <a:gd name="T26" fmla="*/ 704 w 864"/>
                  <a:gd name="T27" fmla="*/ 735 h 914"/>
                  <a:gd name="T28" fmla="*/ 718 w 864"/>
                  <a:gd name="T29" fmla="*/ 747 h 914"/>
                  <a:gd name="T30" fmla="*/ 654 w 864"/>
                  <a:gd name="T31" fmla="*/ 707 h 914"/>
                  <a:gd name="T32" fmla="*/ 657 w 864"/>
                  <a:gd name="T33" fmla="*/ 681 h 914"/>
                  <a:gd name="T34" fmla="*/ 668 w 864"/>
                  <a:gd name="T35" fmla="*/ 695 h 914"/>
                  <a:gd name="T36" fmla="*/ 605 w 864"/>
                  <a:gd name="T37" fmla="*/ 655 h 914"/>
                  <a:gd name="T38" fmla="*/ 607 w 864"/>
                  <a:gd name="T39" fmla="*/ 629 h 914"/>
                  <a:gd name="T40" fmla="*/ 619 w 864"/>
                  <a:gd name="T41" fmla="*/ 643 h 914"/>
                  <a:gd name="T42" fmla="*/ 555 w 864"/>
                  <a:gd name="T43" fmla="*/ 603 h 914"/>
                  <a:gd name="T44" fmla="*/ 557 w 864"/>
                  <a:gd name="T45" fmla="*/ 577 h 914"/>
                  <a:gd name="T46" fmla="*/ 569 w 864"/>
                  <a:gd name="T47" fmla="*/ 591 h 914"/>
                  <a:gd name="T48" fmla="*/ 508 w 864"/>
                  <a:gd name="T49" fmla="*/ 551 h 914"/>
                  <a:gd name="T50" fmla="*/ 508 w 864"/>
                  <a:gd name="T51" fmla="*/ 525 h 914"/>
                  <a:gd name="T52" fmla="*/ 520 w 864"/>
                  <a:gd name="T53" fmla="*/ 537 h 914"/>
                  <a:gd name="T54" fmla="*/ 458 w 864"/>
                  <a:gd name="T55" fmla="*/ 496 h 914"/>
                  <a:gd name="T56" fmla="*/ 458 w 864"/>
                  <a:gd name="T57" fmla="*/ 473 h 914"/>
                  <a:gd name="T58" fmla="*/ 470 w 864"/>
                  <a:gd name="T59" fmla="*/ 485 h 914"/>
                  <a:gd name="T60" fmla="*/ 409 w 864"/>
                  <a:gd name="T61" fmla="*/ 444 h 914"/>
                  <a:gd name="T62" fmla="*/ 409 w 864"/>
                  <a:gd name="T63" fmla="*/ 421 h 914"/>
                  <a:gd name="T64" fmla="*/ 420 w 864"/>
                  <a:gd name="T65" fmla="*/ 433 h 914"/>
                  <a:gd name="T66" fmla="*/ 359 w 864"/>
                  <a:gd name="T67" fmla="*/ 392 h 914"/>
                  <a:gd name="T68" fmla="*/ 359 w 864"/>
                  <a:gd name="T69" fmla="*/ 366 h 914"/>
                  <a:gd name="T70" fmla="*/ 371 w 864"/>
                  <a:gd name="T71" fmla="*/ 381 h 914"/>
                  <a:gd name="T72" fmla="*/ 309 w 864"/>
                  <a:gd name="T73" fmla="*/ 340 h 914"/>
                  <a:gd name="T74" fmla="*/ 309 w 864"/>
                  <a:gd name="T75" fmla="*/ 314 h 914"/>
                  <a:gd name="T76" fmla="*/ 321 w 864"/>
                  <a:gd name="T77" fmla="*/ 329 h 914"/>
                  <a:gd name="T78" fmla="*/ 260 w 864"/>
                  <a:gd name="T79" fmla="*/ 289 h 914"/>
                  <a:gd name="T80" fmla="*/ 260 w 864"/>
                  <a:gd name="T81" fmla="*/ 263 h 914"/>
                  <a:gd name="T82" fmla="*/ 274 w 864"/>
                  <a:gd name="T83" fmla="*/ 277 h 914"/>
                  <a:gd name="T84" fmla="*/ 210 w 864"/>
                  <a:gd name="T85" fmla="*/ 237 h 914"/>
                  <a:gd name="T86" fmla="*/ 210 w 864"/>
                  <a:gd name="T87" fmla="*/ 211 h 914"/>
                  <a:gd name="T88" fmla="*/ 224 w 864"/>
                  <a:gd name="T89" fmla="*/ 222 h 914"/>
                  <a:gd name="T90" fmla="*/ 161 w 864"/>
                  <a:gd name="T91" fmla="*/ 182 h 914"/>
                  <a:gd name="T92" fmla="*/ 163 w 864"/>
                  <a:gd name="T93" fmla="*/ 159 h 914"/>
                  <a:gd name="T94" fmla="*/ 175 w 864"/>
                  <a:gd name="T95" fmla="*/ 170 h 914"/>
                  <a:gd name="T96" fmla="*/ 111 w 864"/>
                  <a:gd name="T97" fmla="*/ 130 h 914"/>
                  <a:gd name="T98" fmla="*/ 113 w 864"/>
                  <a:gd name="T99" fmla="*/ 104 h 914"/>
                  <a:gd name="T100" fmla="*/ 125 w 864"/>
                  <a:gd name="T101" fmla="*/ 118 h 914"/>
                  <a:gd name="T102" fmla="*/ 61 w 864"/>
                  <a:gd name="T103" fmla="*/ 78 h 914"/>
                  <a:gd name="T104" fmla="*/ 64 w 864"/>
                  <a:gd name="T105" fmla="*/ 5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4">
                    <a:moveTo>
                      <a:pt x="26" y="14"/>
                    </a:moveTo>
                    <a:lnTo>
                      <a:pt x="12" y="26"/>
                    </a:lnTo>
                    <a:lnTo>
                      <a:pt x="0" y="12"/>
                    </a:lnTo>
                    <a:lnTo>
                      <a:pt x="14" y="0"/>
                    </a:lnTo>
                    <a:lnTo>
                      <a:pt x="26" y="14"/>
                    </a:lnTo>
                    <a:lnTo>
                      <a:pt x="26" y="14"/>
                    </a:lnTo>
                    <a:close/>
                    <a:moveTo>
                      <a:pt x="864" y="903"/>
                    </a:moveTo>
                    <a:lnTo>
                      <a:pt x="853" y="891"/>
                    </a:lnTo>
                    <a:lnTo>
                      <a:pt x="841" y="903"/>
                    </a:lnTo>
                    <a:lnTo>
                      <a:pt x="850" y="914"/>
                    </a:lnTo>
                    <a:lnTo>
                      <a:pt x="864" y="903"/>
                    </a:lnTo>
                    <a:lnTo>
                      <a:pt x="864" y="903"/>
                    </a:lnTo>
                    <a:close/>
                    <a:moveTo>
                      <a:pt x="815" y="851"/>
                    </a:moveTo>
                    <a:lnTo>
                      <a:pt x="803" y="865"/>
                    </a:lnTo>
                    <a:lnTo>
                      <a:pt x="791" y="851"/>
                    </a:lnTo>
                    <a:lnTo>
                      <a:pt x="803" y="839"/>
                    </a:lnTo>
                    <a:lnTo>
                      <a:pt x="815" y="851"/>
                    </a:lnTo>
                    <a:lnTo>
                      <a:pt x="815" y="851"/>
                    </a:lnTo>
                    <a:close/>
                    <a:moveTo>
                      <a:pt x="768" y="799"/>
                    </a:moveTo>
                    <a:lnTo>
                      <a:pt x="753" y="813"/>
                    </a:lnTo>
                    <a:lnTo>
                      <a:pt x="742" y="799"/>
                    </a:lnTo>
                    <a:lnTo>
                      <a:pt x="753" y="787"/>
                    </a:lnTo>
                    <a:lnTo>
                      <a:pt x="768" y="799"/>
                    </a:lnTo>
                    <a:lnTo>
                      <a:pt x="768" y="799"/>
                    </a:lnTo>
                    <a:close/>
                    <a:moveTo>
                      <a:pt x="718" y="747"/>
                    </a:moveTo>
                    <a:lnTo>
                      <a:pt x="704" y="759"/>
                    </a:lnTo>
                    <a:lnTo>
                      <a:pt x="692" y="747"/>
                    </a:lnTo>
                    <a:lnTo>
                      <a:pt x="704" y="735"/>
                    </a:lnTo>
                    <a:lnTo>
                      <a:pt x="718" y="747"/>
                    </a:lnTo>
                    <a:lnTo>
                      <a:pt x="718" y="747"/>
                    </a:lnTo>
                    <a:close/>
                    <a:moveTo>
                      <a:pt x="668" y="695"/>
                    </a:moveTo>
                    <a:lnTo>
                      <a:pt x="654" y="707"/>
                    </a:lnTo>
                    <a:lnTo>
                      <a:pt x="642" y="695"/>
                    </a:lnTo>
                    <a:lnTo>
                      <a:pt x="657" y="681"/>
                    </a:lnTo>
                    <a:lnTo>
                      <a:pt x="668" y="695"/>
                    </a:lnTo>
                    <a:lnTo>
                      <a:pt x="668" y="695"/>
                    </a:lnTo>
                    <a:close/>
                    <a:moveTo>
                      <a:pt x="619" y="643"/>
                    </a:moveTo>
                    <a:lnTo>
                      <a:pt x="605" y="655"/>
                    </a:lnTo>
                    <a:lnTo>
                      <a:pt x="593" y="640"/>
                    </a:lnTo>
                    <a:lnTo>
                      <a:pt x="607" y="629"/>
                    </a:lnTo>
                    <a:lnTo>
                      <a:pt x="619" y="643"/>
                    </a:lnTo>
                    <a:lnTo>
                      <a:pt x="619" y="643"/>
                    </a:lnTo>
                    <a:close/>
                    <a:moveTo>
                      <a:pt x="569" y="591"/>
                    </a:moveTo>
                    <a:lnTo>
                      <a:pt x="555" y="603"/>
                    </a:lnTo>
                    <a:lnTo>
                      <a:pt x="543" y="589"/>
                    </a:lnTo>
                    <a:lnTo>
                      <a:pt x="557" y="577"/>
                    </a:lnTo>
                    <a:lnTo>
                      <a:pt x="569" y="591"/>
                    </a:lnTo>
                    <a:lnTo>
                      <a:pt x="569" y="591"/>
                    </a:lnTo>
                    <a:close/>
                    <a:moveTo>
                      <a:pt x="520" y="537"/>
                    </a:moveTo>
                    <a:lnTo>
                      <a:pt x="508" y="551"/>
                    </a:lnTo>
                    <a:lnTo>
                      <a:pt x="494" y="537"/>
                    </a:lnTo>
                    <a:lnTo>
                      <a:pt x="508" y="525"/>
                    </a:lnTo>
                    <a:lnTo>
                      <a:pt x="520" y="537"/>
                    </a:lnTo>
                    <a:lnTo>
                      <a:pt x="520" y="537"/>
                    </a:lnTo>
                    <a:close/>
                    <a:moveTo>
                      <a:pt x="470" y="485"/>
                    </a:moveTo>
                    <a:lnTo>
                      <a:pt x="458" y="496"/>
                    </a:lnTo>
                    <a:lnTo>
                      <a:pt x="444" y="485"/>
                    </a:lnTo>
                    <a:lnTo>
                      <a:pt x="458" y="473"/>
                    </a:lnTo>
                    <a:lnTo>
                      <a:pt x="470" y="485"/>
                    </a:lnTo>
                    <a:lnTo>
                      <a:pt x="470" y="485"/>
                    </a:lnTo>
                    <a:close/>
                    <a:moveTo>
                      <a:pt x="420" y="433"/>
                    </a:moveTo>
                    <a:lnTo>
                      <a:pt x="409" y="444"/>
                    </a:lnTo>
                    <a:lnTo>
                      <a:pt x="394" y="433"/>
                    </a:lnTo>
                    <a:lnTo>
                      <a:pt x="409" y="421"/>
                    </a:lnTo>
                    <a:lnTo>
                      <a:pt x="420" y="433"/>
                    </a:lnTo>
                    <a:lnTo>
                      <a:pt x="420" y="433"/>
                    </a:lnTo>
                    <a:close/>
                    <a:moveTo>
                      <a:pt x="371" y="381"/>
                    </a:moveTo>
                    <a:lnTo>
                      <a:pt x="359" y="392"/>
                    </a:lnTo>
                    <a:lnTo>
                      <a:pt x="347" y="381"/>
                    </a:lnTo>
                    <a:lnTo>
                      <a:pt x="359" y="366"/>
                    </a:lnTo>
                    <a:lnTo>
                      <a:pt x="371" y="381"/>
                    </a:lnTo>
                    <a:lnTo>
                      <a:pt x="371" y="381"/>
                    </a:lnTo>
                    <a:close/>
                    <a:moveTo>
                      <a:pt x="321" y="329"/>
                    </a:moveTo>
                    <a:lnTo>
                      <a:pt x="309" y="340"/>
                    </a:lnTo>
                    <a:lnTo>
                      <a:pt x="298" y="326"/>
                    </a:lnTo>
                    <a:lnTo>
                      <a:pt x="309" y="314"/>
                    </a:lnTo>
                    <a:lnTo>
                      <a:pt x="321" y="329"/>
                    </a:lnTo>
                    <a:lnTo>
                      <a:pt x="321" y="329"/>
                    </a:lnTo>
                    <a:close/>
                    <a:moveTo>
                      <a:pt x="274" y="277"/>
                    </a:moveTo>
                    <a:lnTo>
                      <a:pt x="260" y="289"/>
                    </a:lnTo>
                    <a:lnTo>
                      <a:pt x="248" y="274"/>
                    </a:lnTo>
                    <a:lnTo>
                      <a:pt x="260" y="263"/>
                    </a:lnTo>
                    <a:lnTo>
                      <a:pt x="274" y="277"/>
                    </a:lnTo>
                    <a:lnTo>
                      <a:pt x="274" y="277"/>
                    </a:lnTo>
                    <a:close/>
                    <a:moveTo>
                      <a:pt x="224" y="222"/>
                    </a:moveTo>
                    <a:lnTo>
                      <a:pt x="210" y="237"/>
                    </a:lnTo>
                    <a:lnTo>
                      <a:pt x="198" y="222"/>
                    </a:lnTo>
                    <a:lnTo>
                      <a:pt x="210" y="211"/>
                    </a:lnTo>
                    <a:lnTo>
                      <a:pt x="224" y="222"/>
                    </a:lnTo>
                    <a:lnTo>
                      <a:pt x="224" y="222"/>
                    </a:lnTo>
                    <a:close/>
                    <a:moveTo>
                      <a:pt x="175" y="170"/>
                    </a:moveTo>
                    <a:lnTo>
                      <a:pt x="161" y="182"/>
                    </a:lnTo>
                    <a:lnTo>
                      <a:pt x="149" y="170"/>
                    </a:lnTo>
                    <a:lnTo>
                      <a:pt x="163" y="159"/>
                    </a:lnTo>
                    <a:lnTo>
                      <a:pt x="175" y="170"/>
                    </a:lnTo>
                    <a:lnTo>
                      <a:pt x="175" y="170"/>
                    </a:lnTo>
                    <a:close/>
                    <a:moveTo>
                      <a:pt x="125" y="118"/>
                    </a:moveTo>
                    <a:lnTo>
                      <a:pt x="111" y="130"/>
                    </a:lnTo>
                    <a:lnTo>
                      <a:pt x="99" y="118"/>
                    </a:lnTo>
                    <a:lnTo>
                      <a:pt x="113" y="104"/>
                    </a:lnTo>
                    <a:lnTo>
                      <a:pt x="125" y="118"/>
                    </a:lnTo>
                    <a:lnTo>
                      <a:pt x="125" y="118"/>
                    </a:lnTo>
                    <a:close/>
                    <a:moveTo>
                      <a:pt x="76" y="66"/>
                    </a:moveTo>
                    <a:lnTo>
                      <a:pt x="61" y="78"/>
                    </a:lnTo>
                    <a:lnTo>
                      <a:pt x="50" y="64"/>
                    </a:lnTo>
                    <a:lnTo>
                      <a:pt x="64" y="52"/>
                    </a:lnTo>
                    <a:lnTo>
                      <a:pt x="76" y="6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dirty="0"/>
              </a:p>
            </p:txBody>
          </p:sp>
          <p:sp>
            <p:nvSpPr>
              <p:cNvPr id="5" name="Freeform 504"/>
              <p:cNvSpPr>
                <a:spLocks noEditPoints="1"/>
              </p:cNvSpPr>
              <p:nvPr/>
            </p:nvSpPr>
            <p:spPr bwMode="auto">
              <a:xfrm>
                <a:off x="6170613" y="2343150"/>
                <a:ext cx="2249488" cy="971550"/>
              </a:xfrm>
              <a:custGeom>
                <a:avLst/>
                <a:gdLst>
                  <a:gd name="T0" fmla="*/ 1410 w 1417"/>
                  <a:gd name="T1" fmla="*/ 0 h 612"/>
                  <a:gd name="T2" fmla="*/ 1401 w 1417"/>
                  <a:gd name="T3" fmla="*/ 23 h 612"/>
                  <a:gd name="T4" fmla="*/ 17 w 1417"/>
                  <a:gd name="T5" fmla="*/ 588 h 612"/>
                  <a:gd name="T6" fmla="*/ 7 w 1417"/>
                  <a:gd name="T7" fmla="*/ 612 h 612"/>
                  <a:gd name="T8" fmla="*/ 83 w 1417"/>
                  <a:gd name="T9" fmla="*/ 560 h 612"/>
                  <a:gd name="T10" fmla="*/ 73 w 1417"/>
                  <a:gd name="T11" fmla="*/ 583 h 612"/>
                  <a:gd name="T12" fmla="*/ 149 w 1417"/>
                  <a:gd name="T13" fmla="*/ 531 h 612"/>
                  <a:gd name="T14" fmla="*/ 140 w 1417"/>
                  <a:gd name="T15" fmla="*/ 555 h 612"/>
                  <a:gd name="T16" fmla="*/ 218 w 1417"/>
                  <a:gd name="T17" fmla="*/ 503 h 612"/>
                  <a:gd name="T18" fmla="*/ 206 w 1417"/>
                  <a:gd name="T19" fmla="*/ 527 h 612"/>
                  <a:gd name="T20" fmla="*/ 284 w 1417"/>
                  <a:gd name="T21" fmla="*/ 477 h 612"/>
                  <a:gd name="T22" fmla="*/ 274 w 1417"/>
                  <a:gd name="T23" fmla="*/ 501 h 612"/>
                  <a:gd name="T24" fmla="*/ 350 w 1417"/>
                  <a:gd name="T25" fmla="*/ 449 h 612"/>
                  <a:gd name="T26" fmla="*/ 340 w 1417"/>
                  <a:gd name="T27" fmla="*/ 472 h 612"/>
                  <a:gd name="T28" fmla="*/ 416 w 1417"/>
                  <a:gd name="T29" fmla="*/ 420 h 612"/>
                  <a:gd name="T30" fmla="*/ 406 w 1417"/>
                  <a:gd name="T31" fmla="*/ 444 h 612"/>
                  <a:gd name="T32" fmla="*/ 482 w 1417"/>
                  <a:gd name="T33" fmla="*/ 392 h 612"/>
                  <a:gd name="T34" fmla="*/ 473 w 1417"/>
                  <a:gd name="T35" fmla="*/ 416 h 612"/>
                  <a:gd name="T36" fmla="*/ 548 w 1417"/>
                  <a:gd name="T37" fmla="*/ 364 h 612"/>
                  <a:gd name="T38" fmla="*/ 539 w 1417"/>
                  <a:gd name="T39" fmla="*/ 387 h 612"/>
                  <a:gd name="T40" fmla="*/ 614 w 1417"/>
                  <a:gd name="T41" fmla="*/ 335 h 612"/>
                  <a:gd name="T42" fmla="*/ 605 w 1417"/>
                  <a:gd name="T43" fmla="*/ 359 h 612"/>
                  <a:gd name="T44" fmla="*/ 680 w 1417"/>
                  <a:gd name="T45" fmla="*/ 307 h 612"/>
                  <a:gd name="T46" fmla="*/ 671 w 1417"/>
                  <a:gd name="T47" fmla="*/ 330 h 612"/>
                  <a:gd name="T48" fmla="*/ 747 w 1417"/>
                  <a:gd name="T49" fmla="*/ 279 h 612"/>
                  <a:gd name="T50" fmla="*/ 737 w 1417"/>
                  <a:gd name="T51" fmla="*/ 302 h 612"/>
                  <a:gd name="T52" fmla="*/ 813 w 1417"/>
                  <a:gd name="T53" fmla="*/ 253 h 612"/>
                  <a:gd name="T54" fmla="*/ 803 w 1417"/>
                  <a:gd name="T55" fmla="*/ 276 h 612"/>
                  <a:gd name="T56" fmla="*/ 879 w 1417"/>
                  <a:gd name="T57" fmla="*/ 224 h 612"/>
                  <a:gd name="T58" fmla="*/ 869 w 1417"/>
                  <a:gd name="T59" fmla="*/ 248 h 612"/>
                  <a:gd name="T60" fmla="*/ 945 w 1417"/>
                  <a:gd name="T61" fmla="*/ 196 h 612"/>
                  <a:gd name="T62" fmla="*/ 936 w 1417"/>
                  <a:gd name="T63" fmla="*/ 219 h 612"/>
                  <a:gd name="T64" fmla="*/ 1011 w 1417"/>
                  <a:gd name="T65" fmla="*/ 167 h 612"/>
                  <a:gd name="T66" fmla="*/ 1002 w 1417"/>
                  <a:gd name="T67" fmla="*/ 191 h 612"/>
                  <a:gd name="T68" fmla="*/ 1077 w 1417"/>
                  <a:gd name="T69" fmla="*/ 139 h 612"/>
                  <a:gd name="T70" fmla="*/ 1068 w 1417"/>
                  <a:gd name="T71" fmla="*/ 163 h 612"/>
                  <a:gd name="T72" fmla="*/ 1143 w 1417"/>
                  <a:gd name="T73" fmla="*/ 111 h 612"/>
                  <a:gd name="T74" fmla="*/ 1134 w 1417"/>
                  <a:gd name="T75" fmla="*/ 134 h 612"/>
                  <a:gd name="T76" fmla="*/ 1212 w 1417"/>
                  <a:gd name="T77" fmla="*/ 82 h 612"/>
                  <a:gd name="T78" fmla="*/ 1200 w 1417"/>
                  <a:gd name="T79" fmla="*/ 106 h 612"/>
                  <a:gd name="T80" fmla="*/ 1278 w 1417"/>
                  <a:gd name="T81" fmla="*/ 54 h 612"/>
                  <a:gd name="T82" fmla="*/ 1269 w 1417"/>
                  <a:gd name="T83" fmla="*/ 78 h 612"/>
                  <a:gd name="T84" fmla="*/ 1344 w 1417"/>
                  <a:gd name="T85" fmla="*/ 2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2">
                    <a:moveTo>
                      <a:pt x="1401" y="23"/>
                    </a:moveTo>
                    <a:lnTo>
                      <a:pt x="1394" y="7"/>
                    </a:lnTo>
                    <a:lnTo>
                      <a:pt x="1410" y="0"/>
                    </a:lnTo>
                    <a:lnTo>
                      <a:pt x="1417" y="16"/>
                    </a:lnTo>
                    <a:lnTo>
                      <a:pt x="1401" y="23"/>
                    </a:lnTo>
                    <a:lnTo>
                      <a:pt x="1401" y="23"/>
                    </a:lnTo>
                    <a:close/>
                    <a:moveTo>
                      <a:pt x="7" y="612"/>
                    </a:moveTo>
                    <a:lnTo>
                      <a:pt x="0" y="595"/>
                    </a:lnTo>
                    <a:lnTo>
                      <a:pt x="17" y="588"/>
                    </a:lnTo>
                    <a:lnTo>
                      <a:pt x="24" y="604"/>
                    </a:lnTo>
                    <a:lnTo>
                      <a:pt x="7" y="612"/>
                    </a:lnTo>
                    <a:lnTo>
                      <a:pt x="7" y="612"/>
                    </a:lnTo>
                    <a:close/>
                    <a:moveTo>
                      <a:pt x="73" y="583"/>
                    </a:moveTo>
                    <a:lnTo>
                      <a:pt x="66" y="567"/>
                    </a:lnTo>
                    <a:lnTo>
                      <a:pt x="83" y="560"/>
                    </a:lnTo>
                    <a:lnTo>
                      <a:pt x="90" y="576"/>
                    </a:lnTo>
                    <a:lnTo>
                      <a:pt x="73" y="583"/>
                    </a:lnTo>
                    <a:lnTo>
                      <a:pt x="73" y="583"/>
                    </a:lnTo>
                    <a:close/>
                    <a:moveTo>
                      <a:pt x="140" y="555"/>
                    </a:moveTo>
                    <a:lnTo>
                      <a:pt x="132" y="538"/>
                    </a:lnTo>
                    <a:lnTo>
                      <a:pt x="149" y="531"/>
                    </a:lnTo>
                    <a:lnTo>
                      <a:pt x="156" y="548"/>
                    </a:lnTo>
                    <a:lnTo>
                      <a:pt x="140" y="555"/>
                    </a:lnTo>
                    <a:lnTo>
                      <a:pt x="140" y="555"/>
                    </a:lnTo>
                    <a:close/>
                    <a:moveTo>
                      <a:pt x="206" y="527"/>
                    </a:moveTo>
                    <a:lnTo>
                      <a:pt x="199" y="510"/>
                    </a:lnTo>
                    <a:lnTo>
                      <a:pt x="218" y="503"/>
                    </a:lnTo>
                    <a:lnTo>
                      <a:pt x="222" y="519"/>
                    </a:lnTo>
                    <a:lnTo>
                      <a:pt x="206" y="527"/>
                    </a:lnTo>
                    <a:lnTo>
                      <a:pt x="206" y="527"/>
                    </a:lnTo>
                    <a:close/>
                    <a:moveTo>
                      <a:pt x="274" y="501"/>
                    </a:moveTo>
                    <a:lnTo>
                      <a:pt x="267" y="484"/>
                    </a:lnTo>
                    <a:lnTo>
                      <a:pt x="284" y="477"/>
                    </a:lnTo>
                    <a:lnTo>
                      <a:pt x="291" y="493"/>
                    </a:lnTo>
                    <a:lnTo>
                      <a:pt x="274" y="501"/>
                    </a:lnTo>
                    <a:lnTo>
                      <a:pt x="274" y="501"/>
                    </a:lnTo>
                    <a:close/>
                    <a:moveTo>
                      <a:pt x="340" y="472"/>
                    </a:moveTo>
                    <a:lnTo>
                      <a:pt x="333" y="456"/>
                    </a:lnTo>
                    <a:lnTo>
                      <a:pt x="350" y="449"/>
                    </a:lnTo>
                    <a:lnTo>
                      <a:pt x="357" y="465"/>
                    </a:lnTo>
                    <a:lnTo>
                      <a:pt x="340" y="472"/>
                    </a:lnTo>
                    <a:lnTo>
                      <a:pt x="340" y="472"/>
                    </a:lnTo>
                    <a:close/>
                    <a:moveTo>
                      <a:pt x="406" y="444"/>
                    </a:moveTo>
                    <a:lnTo>
                      <a:pt x="399" y="427"/>
                    </a:lnTo>
                    <a:lnTo>
                      <a:pt x="416" y="420"/>
                    </a:lnTo>
                    <a:lnTo>
                      <a:pt x="423" y="437"/>
                    </a:lnTo>
                    <a:lnTo>
                      <a:pt x="406" y="444"/>
                    </a:lnTo>
                    <a:lnTo>
                      <a:pt x="406" y="444"/>
                    </a:lnTo>
                    <a:close/>
                    <a:moveTo>
                      <a:pt x="473" y="416"/>
                    </a:moveTo>
                    <a:lnTo>
                      <a:pt x="466" y="399"/>
                    </a:lnTo>
                    <a:lnTo>
                      <a:pt x="482" y="392"/>
                    </a:lnTo>
                    <a:lnTo>
                      <a:pt x="489" y="408"/>
                    </a:lnTo>
                    <a:lnTo>
                      <a:pt x="473" y="416"/>
                    </a:lnTo>
                    <a:lnTo>
                      <a:pt x="473" y="416"/>
                    </a:lnTo>
                    <a:close/>
                    <a:moveTo>
                      <a:pt x="539" y="387"/>
                    </a:moveTo>
                    <a:lnTo>
                      <a:pt x="532" y="371"/>
                    </a:lnTo>
                    <a:lnTo>
                      <a:pt x="548" y="364"/>
                    </a:lnTo>
                    <a:lnTo>
                      <a:pt x="555" y="380"/>
                    </a:lnTo>
                    <a:lnTo>
                      <a:pt x="539" y="387"/>
                    </a:lnTo>
                    <a:lnTo>
                      <a:pt x="539" y="387"/>
                    </a:lnTo>
                    <a:close/>
                    <a:moveTo>
                      <a:pt x="605" y="359"/>
                    </a:moveTo>
                    <a:lnTo>
                      <a:pt x="598" y="342"/>
                    </a:lnTo>
                    <a:lnTo>
                      <a:pt x="614" y="335"/>
                    </a:lnTo>
                    <a:lnTo>
                      <a:pt x="621" y="352"/>
                    </a:lnTo>
                    <a:lnTo>
                      <a:pt x="605" y="359"/>
                    </a:lnTo>
                    <a:lnTo>
                      <a:pt x="605" y="359"/>
                    </a:lnTo>
                    <a:close/>
                    <a:moveTo>
                      <a:pt x="671" y="330"/>
                    </a:moveTo>
                    <a:lnTo>
                      <a:pt x="664" y="314"/>
                    </a:lnTo>
                    <a:lnTo>
                      <a:pt x="680" y="307"/>
                    </a:lnTo>
                    <a:lnTo>
                      <a:pt x="688" y="323"/>
                    </a:lnTo>
                    <a:lnTo>
                      <a:pt x="671" y="330"/>
                    </a:lnTo>
                    <a:lnTo>
                      <a:pt x="671" y="330"/>
                    </a:lnTo>
                    <a:close/>
                    <a:moveTo>
                      <a:pt x="737" y="302"/>
                    </a:moveTo>
                    <a:lnTo>
                      <a:pt x="730" y="286"/>
                    </a:lnTo>
                    <a:lnTo>
                      <a:pt x="747" y="279"/>
                    </a:lnTo>
                    <a:lnTo>
                      <a:pt x="754" y="295"/>
                    </a:lnTo>
                    <a:lnTo>
                      <a:pt x="737" y="302"/>
                    </a:lnTo>
                    <a:lnTo>
                      <a:pt x="737" y="302"/>
                    </a:lnTo>
                    <a:close/>
                    <a:moveTo>
                      <a:pt x="803" y="276"/>
                    </a:moveTo>
                    <a:lnTo>
                      <a:pt x="796" y="260"/>
                    </a:lnTo>
                    <a:lnTo>
                      <a:pt x="813" y="253"/>
                    </a:lnTo>
                    <a:lnTo>
                      <a:pt x="820" y="269"/>
                    </a:lnTo>
                    <a:lnTo>
                      <a:pt x="803" y="276"/>
                    </a:lnTo>
                    <a:lnTo>
                      <a:pt x="803" y="276"/>
                    </a:lnTo>
                    <a:close/>
                    <a:moveTo>
                      <a:pt x="869" y="248"/>
                    </a:moveTo>
                    <a:lnTo>
                      <a:pt x="862" y="231"/>
                    </a:lnTo>
                    <a:lnTo>
                      <a:pt x="879" y="224"/>
                    </a:lnTo>
                    <a:lnTo>
                      <a:pt x="886" y="241"/>
                    </a:lnTo>
                    <a:lnTo>
                      <a:pt x="869" y="248"/>
                    </a:lnTo>
                    <a:lnTo>
                      <a:pt x="869" y="248"/>
                    </a:lnTo>
                    <a:close/>
                    <a:moveTo>
                      <a:pt x="936" y="219"/>
                    </a:moveTo>
                    <a:lnTo>
                      <a:pt x="928" y="203"/>
                    </a:lnTo>
                    <a:lnTo>
                      <a:pt x="945" y="196"/>
                    </a:lnTo>
                    <a:lnTo>
                      <a:pt x="952" y="212"/>
                    </a:lnTo>
                    <a:lnTo>
                      <a:pt x="936" y="219"/>
                    </a:lnTo>
                    <a:lnTo>
                      <a:pt x="936" y="219"/>
                    </a:lnTo>
                    <a:close/>
                    <a:moveTo>
                      <a:pt x="1002" y="191"/>
                    </a:moveTo>
                    <a:lnTo>
                      <a:pt x="995" y="175"/>
                    </a:lnTo>
                    <a:lnTo>
                      <a:pt x="1011" y="167"/>
                    </a:lnTo>
                    <a:lnTo>
                      <a:pt x="1018" y="184"/>
                    </a:lnTo>
                    <a:lnTo>
                      <a:pt x="1002" y="191"/>
                    </a:lnTo>
                    <a:lnTo>
                      <a:pt x="1002" y="191"/>
                    </a:lnTo>
                    <a:close/>
                    <a:moveTo>
                      <a:pt x="1068" y="163"/>
                    </a:moveTo>
                    <a:lnTo>
                      <a:pt x="1061" y="146"/>
                    </a:lnTo>
                    <a:lnTo>
                      <a:pt x="1077" y="139"/>
                    </a:lnTo>
                    <a:lnTo>
                      <a:pt x="1084" y="156"/>
                    </a:lnTo>
                    <a:lnTo>
                      <a:pt x="1068" y="163"/>
                    </a:lnTo>
                    <a:lnTo>
                      <a:pt x="1068" y="163"/>
                    </a:lnTo>
                    <a:close/>
                    <a:moveTo>
                      <a:pt x="1134" y="134"/>
                    </a:moveTo>
                    <a:lnTo>
                      <a:pt x="1127" y="118"/>
                    </a:lnTo>
                    <a:lnTo>
                      <a:pt x="1143" y="111"/>
                    </a:lnTo>
                    <a:lnTo>
                      <a:pt x="1150" y="127"/>
                    </a:lnTo>
                    <a:lnTo>
                      <a:pt x="1134" y="134"/>
                    </a:lnTo>
                    <a:lnTo>
                      <a:pt x="1134" y="134"/>
                    </a:lnTo>
                    <a:close/>
                    <a:moveTo>
                      <a:pt x="1200" y="106"/>
                    </a:moveTo>
                    <a:lnTo>
                      <a:pt x="1193" y="90"/>
                    </a:lnTo>
                    <a:lnTo>
                      <a:pt x="1212" y="82"/>
                    </a:lnTo>
                    <a:lnTo>
                      <a:pt x="1217" y="99"/>
                    </a:lnTo>
                    <a:lnTo>
                      <a:pt x="1200" y="106"/>
                    </a:lnTo>
                    <a:lnTo>
                      <a:pt x="1200" y="106"/>
                    </a:lnTo>
                    <a:close/>
                    <a:moveTo>
                      <a:pt x="1269" y="78"/>
                    </a:moveTo>
                    <a:lnTo>
                      <a:pt x="1261" y="61"/>
                    </a:lnTo>
                    <a:lnTo>
                      <a:pt x="1278" y="54"/>
                    </a:lnTo>
                    <a:lnTo>
                      <a:pt x="1285" y="71"/>
                    </a:lnTo>
                    <a:lnTo>
                      <a:pt x="1269" y="78"/>
                    </a:lnTo>
                    <a:lnTo>
                      <a:pt x="1269" y="78"/>
                    </a:lnTo>
                    <a:close/>
                    <a:moveTo>
                      <a:pt x="1335" y="52"/>
                    </a:moveTo>
                    <a:lnTo>
                      <a:pt x="1328" y="35"/>
                    </a:lnTo>
                    <a:lnTo>
                      <a:pt x="1344" y="28"/>
                    </a:lnTo>
                    <a:lnTo>
                      <a:pt x="1351" y="45"/>
                    </a:lnTo>
                    <a:lnTo>
                      <a:pt x="1335" y="5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6" name="Freeform 505"/>
              <p:cNvSpPr>
                <a:spLocks noEditPoints="1"/>
              </p:cNvSpPr>
              <p:nvPr/>
            </p:nvSpPr>
            <p:spPr bwMode="auto">
              <a:xfrm>
                <a:off x="3717925" y="3328988"/>
                <a:ext cx="2347913" cy="679450"/>
              </a:xfrm>
              <a:custGeom>
                <a:avLst/>
                <a:gdLst>
                  <a:gd name="T0" fmla="*/ 5 w 1479"/>
                  <a:gd name="T1" fmla="*/ 428 h 428"/>
                  <a:gd name="T2" fmla="*/ 19 w 1479"/>
                  <a:gd name="T3" fmla="*/ 406 h 428"/>
                  <a:gd name="T4" fmla="*/ 1463 w 1479"/>
                  <a:gd name="T5" fmla="*/ 24 h 428"/>
                  <a:gd name="T6" fmla="*/ 1474 w 1479"/>
                  <a:gd name="T7" fmla="*/ 0 h 428"/>
                  <a:gd name="T8" fmla="*/ 1394 w 1479"/>
                  <a:gd name="T9" fmla="*/ 43 h 428"/>
                  <a:gd name="T10" fmla="*/ 1406 w 1479"/>
                  <a:gd name="T11" fmla="*/ 21 h 428"/>
                  <a:gd name="T12" fmla="*/ 1323 w 1479"/>
                  <a:gd name="T13" fmla="*/ 61 h 428"/>
                  <a:gd name="T14" fmla="*/ 1337 w 1479"/>
                  <a:gd name="T15" fmla="*/ 40 h 428"/>
                  <a:gd name="T16" fmla="*/ 1255 w 1479"/>
                  <a:gd name="T17" fmla="*/ 80 h 428"/>
                  <a:gd name="T18" fmla="*/ 1266 w 1479"/>
                  <a:gd name="T19" fmla="*/ 59 h 428"/>
                  <a:gd name="T20" fmla="*/ 1184 w 1479"/>
                  <a:gd name="T21" fmla="*/ 99 h 428"/>
                  <a:gd name="T22" fmla="*/ 1198 w 1479"/>
                  <a:gd name="T23" fmla="*/ 78 h 428"/>
                  <a:gd name="T24" fmla="*/ 1115 w 1479"/>
                  <a:gd name="T25" fmla="*/ 120 h 428"/>
                  <a:gd name="T26" fmla="*/ 1127 w 1479"/>
                  <a:gd name="T27" fmla="*/ 97 h 428"/>
                  <a:gd name="T28" fmla="*/ 1047 w 1479"/>
                  <a:gd name="T29" fmla="*/ 139 h 428"/>
                  <a:gd name="T30" fmla="*/ 1059 w 1479"/>
                  <a:gd name="T31" fmla="*/ 116 h 428"/>
                  <a:gd name="T32" fmla="*/ 976 w 1479"/>
                  <a:gd name="T33" fmla="*/ 158 h 428"/>
                  <a:gd name="T34" fmla="*/ 990 w 1479"/>
                  <a:gd name="T35" fmla="*/ 135 h 428"/>
                  <a:gd name="T36" fmla="*/ 907 w 1479"/>
                  <a:gd name="T37" fmla="*/ 177 h 428"/>
                  <a:gd name="T38" fmla="*/ 919 w 1479"/>
                  <a:gd name="T39" fmla="*/ 156 h 428"/>
                  <a:gd name="T40" fmla="*/ 839 w 1479"/>
                  <a:gd name="T41" fmla="*/ 196 h 428"/>
                  <a:gd name="T42" fmla="*/ 851 w 1479"/>
                  <a:gd name="T43" fmla="*/ 175 h 428"/>
                  <a:gd name="T44" fmla="*/ 768 w 1479"/>
                  <a:gd name="T45" fmla="*/ 215 h 428"/>
                  <a:gd name="T46" fmla="*/ 782 w 1479"/>
                  <a:gd name="T47" fmla="*/ 194 h 428"/>
                  <a:gd name="T48" fmla="*/ 700 w 1479"/>
                  <a:gd name="T49" fmla="*/ 234 h 428"/>
                  <a:gd name="T50" fmla="*/ 711 w 1479"/>
                  <a:gd name="T51" fmla="*/ 213 h 428"/>
                  <a:gd name="T52" fmla="*/ 631 w 1479"/>
                  <a:gd name="T53" fmla="*/ 255 h 428"/>
                  <a:gd name="T54" fmla="*/ 643 w 1479"/>
                  <a:gd name="T55" fmla="*/ 232 h 428"/>
                  <a:gd name="T56" fmla="*/ 560 w 1479"/>
                  <a:gd name="T57" fmla="*/ 274 h 428"/>
                  <a:gd name="T58" fmla="*/ 572 w 1479"/>
                  <a:gd name="T59" fmla="*/ 250 h 428"/>
                  <a:gd name="T60" fmla="*/ 492 w 1479"/>
                  <a:gd name="T61" fmla="*/ 293 h 428"/>
                  <a:gd name="T62" fmla="*/ 504 w 1479"/>
                  <a:gd name="T63" fmla="*/ 269 h 428"/>
                  <a:gd name="T64" fmla="*/ 421 w 1479"/>
                  <a:gd name="T65" fmla="*/ 312 h 428"/>
                  <a:gd name="T66" fmla="*/ 435 w 1479"/>
                  <a:gd name="T67" fmla="*/ 291 h 428"/>
                  <a:gd name="T68" fmla="*/ 352 w 1479"/>
                  <a:gd name="T69" fmla="*/ 331 h 428"/>
                  <a:gd name="T70" fmla="*/ 364 w 1479"/>
                  <a:gd name="T71" fmla="*/ 309 h 428"/>
                  <a:gd name="T72" fmla="*/ 284 w 1479"/>
                  <a:gd name="T73" fmla="*/ 350 h 428"/>
                  <a:gd name="T74" fmla="*/ 296 w 1479"/>
                  <a:gd name="T75" fmla="*/ 328 h 428"/>
                  <a:gd name="T76" fmla="*/ 213 w 1479"/>
                  <a:gd name="T77" fmla="*/ 369 h 428"/>
                  <a:gd name="T78" fmla="*/ 227 w 1479"/>
                  <a:gd name="T79" fmla="*/ 347 h 428"/>
                  <a:gd name="T80" fmla="*/ 145 w 1479"/>
                  <a:gd name="T81" fmla="*/ 390 h 428"/>
                  <a:gd name="T82" fmla="*/ 156 w 1479"/>
                  <a:gd name="T83" fmla="*/ 366 h 428"/>
                  <a:gd name="T84" fmla="*/ 76 w 1479"/>
                  <a:gd name="T85" fmla="*/ 40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9" h="428">
                    <a:moveTo>
                      <a:pt x="19" y="406"/>
                    </a:moveTo>
                    <a:lnTo>
                      <a:pt x="24" y="423"/>
                    </a:lnTo>
                    <a:lnTo>
                      <a:pt x="5" y="428"/>
                    </a:lnTo>
                    <a:lnTo>
                      <a:pt x="0" y="411"/>
                    </a:lnTo>
                    <a:lnTo>
                      <a:pt x="19" y="406"/>
                    </a:lnTo>
                    <a:lnTo>
                      <a:pt x="19" y="406"/>
                    </a:lnTo>
                    <a:close/>
                    <a:moveTo>
                      <a:pt x="1474" y="0"/>
                    </a:moveTo>
                    <a:lnTo>
                      <a:pt x="1479" y="19"/>
                    </a:lnTo>
                    <a:lnTo>
                      <a:pt x="1463" y="24"/>
                    </a:lnTo>
                    <a:lnTo>
                      <a:pt x="1458" y="5"/>
                    </a:lnTo>
                    <a:lnTo>
                      <a:pt x="1474" y="0"/>
                    </a:lnTo>
                    <a:lnTo>
                      <a:pt x="1474" y="0"/>
                    </a:lnTo>
                    <a:close/>
                    <a:moveTo>
                      <a:pt x="1406" y="21"/>
                    </a:moveTo>
                    <a:lnTo>
                      <a:pt x="1411" y="38"/>
                    </a:lnTo>
                    <a:lnTo>
                      <a:pt x="1394" y="43"/>
                    </a:lnTo>
                    <a:lnTo>
                      <a:pt x="1389" y="26"/>
                    </a:lnTo>
                    <a:lnTo>
                      <a:pt x="1406" y="21"/>
                    </a:lnTo>
                    <a:lnTo>
                      <a:pt x="1406" y="21"/>
                    </a:lnTo>
                    <a:close/>
                    <a:moveTo>
                      <a:pt x="1337" y="40"/>
                    </a:moveTo>
                    <a:lnTo>
                      <a:pt x="1342" y="57"/>
                    </a:lnTo>
                    <a:lnTo>
                      <a:pt x="1323" y="61"/>
                    </a:lnTo>
                    <a:lnTo>
                      <a:pt x="1318" y="45"/>
                    </a:lnTo>
                    <a:lnTo>
                      <a:pt x="1337" y="40"/>
                    </a:lnTo>
                    <a:lnTo>
                      <a:pt x="1337" y="40"/>
                    </a:lnTo>
                    <a:close/>
                    <a:moveTo>
                      <a:pt x="1266" y="59"/>
                    </a:moveTo>
                    <a:lnTo>
                      <a:pt x="1271" y="76"/>
                    </a:lnTo>
                    <a:lnTo>
                      <a:pt x="1255" y="80"/>
                    </a:lnTo>
                    <a:lnTo>
                      <a:pt x="1250" y="64"/>
                    </a:lnTo>
                    <a:lnTo>
                      <a:pt x="1266" y="59"/>
                    </a:lnTo>
                    <a:lnTo>
                      <a:pt x="1266" y="59"/>
                    </a:lnTo>
                    <a:close/>
                    <a:moveTo>
                      <a:pt x="1198" y="78"/>
                    </a:moveTo>
                    <a:lnTo>
                      <a:pt x="1203" y="95"/>
                    </a:lnTo>
                    <a:lnTo>
                      <a:pt x="1184" y="99"/>
                    </a:lnTo>
                    <a:lnTo>
                      <a:pt x="1179" y="83"/>
                    </a:lnTo>
                    <a:lnTo>
                      <a:pt x="1198" y="78"/>
                    </a:lnTo>
                    <a:lnTo>
                      <a:pt x="1198" y="78"/>
                    </a:lnTo>
                    <a:close/>
                    <a:moveTo>
                      <a:pt x="1127" y="97"/>
                    </a:moveTo>
                    <a:lnTo>
                      <a:pt x="1132" y="116"/>
                    </a:lnTo>
                    <a:lnTo>
                      <a:pt x="1115" y="120"/>
                    </a:lnTo>
                    <a:lnTo>
                      <a:pt x="1111" y="102"/>
                    </a:lnTo>
                    <a:lnTo>
                      <a:pt x="1127" y="97"/>
                    </a:lnTo>
                    <a:lnTo>
                      <a:pt x="1127" y="97"/>
                    </a:lnTo>
                    <a:close/>
                    <a:moveTo>
                      <a:pt x="1059" y="116"/>
                    </a:moveTo>
                    <a:lnTo>
                      <a:pt x="1063" y="135"/>
                    </a:lnTo>
                    <a:lnTo>
                      <a:pt x="1047" y="139"/>
                    </a:lnTo>
                    <a:lnTo>
                      <a:pt x="1042" y="120"/>
                    </a:lnTo>
                    <a:lnTo>
                      <a:pt x="1059" y="116"/>
                    </a:lnTo>
                    <a:lnTo>
                      <a:pt x="1059" y="116"/>
                    </a:lnTo>
                    <a:close/>
                    <a:moveTo>
                      <a:pt x="990" y="135"/>
                    </a:moveTo>
                    <a:lnTo>
                      <a:pt x="995" y="154"/>
                    </a:lnTo>
                    <a:lnTo>
                      <a:pt x="976" y="158"/>
                    </a:lnTo>
                    <a:lnTo>
                      <a:pt x="971" y="139"/>
                    </a:lnTo>
                    <a:lnTo>
                      <a:pt x="990" y="135"/>
                    </a:lnTo>
                    <a:lnTo>
                      <a:pt x="990" y="135"/>
                    </a:lnTo>
                    <a:close/>
                    <a:moveTo>
                      <a:pt x="919" y="156"/>
                    </a:moveTo>
                    <a:lnTo>
                      <a:pt x="924" y="172"/>
                    </a:lnTo>
                    <a:lnTo>
                      <a:pt x="907" y="177"/>
                    </a:lnTo>
                    <a:lnTo>
                      <a:pt x="903" y="161"/>
                    </a:lnTo>
                    <a:lnTo>
                      <a:pt x="919" y="156"/>
                    </a:lnTo>
                    <a:lnTo>
                      <a:pt x="919" y="156"/>
                    </a:lnTo>
                    <a:close/>
                    <a:moveTo>
                      <a:pt x="851" y="175"/>
                    </a:moveTo>
                    <a:lnTo>
                      <a:pt x="856" y="191"/>
                    </a:lnTo>
                    <a:lnTo>
                      <a:pt x="839" y="196"/>
                    </a:lnTo>
                    <a:lnTo>
                      <a:pt x="834" y="180"/>
                    </a:lnTo>
                    <a:lnTo>
                      <a:pt x="851" y="175"/>
                    </a:lnTo>
                    <a:lnTo>
                      <a:pt x="851" y="175"/>
                    </a:lnTo>
                    <a:close/>
                    <a:moveTo>
                      <a:pt x="782" y="194"/>
                    </a:moveTo>
                    <a:lnTo>
                      <a:pt x="787" y="210"/>
                    </a:lnTo>
                    <a:lnTo>
                      <a:pt x="768" y="215"/>
                    </a:lnTo>
                    <a:lnTo>
                      <a:pt x="763" y="198"/>
                    </a:lnTo>
                    <a:lnTo>
                      <a:pt x="782" y="194"/>
                    </a:lnTo>
                    <a:lnTo>
                      <a:pt x="782" y="194"/>
                    </a:lnTo>
                    <a:close/>
                    <a:moveTo>
                      <a:pt x="711" y="213"/>
                    </a:moveTo>
                    <a:lnTo>
                      <a:pt x="716" y="229"/>
                    </a:lnTo>
                    <a:lnTo>
                      <a:pt x="700" y="234"/>
                    </a:lnTo>
                    <a:lnTo>
                      <a:pt x="695" y="217"/>
                    </a:lnTo>
                    <a:lnTo>
                      <a:pt x="711" y="213"/>
                    </a:lnTo>
                    <a:lnTo>
                      <a:pt x="711" y="213"/>
                    </a:lnTo>
                    <a:close/>
                    <a:moveTo>
                      <a:pt x="643" y="232"/>
                    </a:moveTo>
                    <a:lnTo>
                      <a:pt x="648" y="250"/>
                    </a:lnTo>
                    <a:lnTo>
                      <a:pt x="631" y="255"/>
                    </a:lnTo>
                    <a:lnTo>
                      <a:pt x="626" y="236"/>
                    </a:lnTo>
                    <a:lnTo>
                      <a:pt x="643" y="232"/>
                    </a:lnTo>
                    <a:lnTo>
                      <a:pt x="643" y="232"/>
                    </a:lnTo>
                    <a:close/>
                    <a:moveTo>
                      <a:pt x="572" y="250"/>
                    </a:moveTo>
                    <a:lnTo>
                      <a:pt x="579" y="269"/>
                    </a:lnTo>
                    <a:lnTo>
                      <a:pt x="560" y="274"/>
                    </a:lnTo>
                    <a:lnTo>
                      <a:pt x="556" y="255"/>
                    </a:lnTo>
                    <a:lnTo>
                      <a:pt x="572" y="250"/>
                    </a:lnTo>
                    <a:lnTo>
                      <a:pt x="572" y="250"/>
                    </a:lnTo>
                    <a:close/>
                    <a:moveTo>
                      <a:pt x="504" y="269"/>
                    </a:moveTo>
                    <a:lnTo>
                      <a:pt x="508" y="288"/>
                    </a:lnTo>
                    <a:lnTo>
                      <a:pt x="492" y="293"/>
                    </a:lnTo>
                    <a:lnTo>
                      <a:pt x="487" y="276"/>
                    </a:lnTo>
                    <a:lnTo>
                      <a:pt x="504" y="269"/>
                    </a:lnTo>
                    <a:lnTo>
                      <a:pt x="504" y="269"/>
                    </a:lnTo>
                    <a:close/>
                    <a:moveTo>
                      <a:pt x="435" y="291"/>
                    </a:moveTo>
                    <a:lnTo>
                      <a:pt x="440" y="307"/>
                    </a:lnTo>
                    <a:lnTo>
                      <a:pt x="421" y="312"/>
                    </a:lnTo>
                    <a:lnTo>
                      <a:pt x="416" y="295"/>
                    </a:lnTo>
                    <a:lnTo>
                      <a:pt x="435" y="291"/>
                    </a:lnTo>
                    <a:lnTo>
                      <a:pt x="435" y="291"/>
                    </a:lnTo>
                    <a:close/>
                    <a:moveTo>
                      <a:pt x="364" y="309"/>
                    </a:moveTo>
                    <a:lnTo>
                      <a:pt x="369" y="326"/>
                    </a:lnTo>
                    <a:lnTo>
                      <a:pt x="352" y="331"/>
                    </a:lnTo>
                    <a:lnTo>
                      <a:pt x="348" y="314"/>
                    </a:lnTo>
                    <a:lnTo>
                      <a:pt x="364" y="309"/>
                    </a:lnTo>
                    <a:lnTo>
                      <a:pt x="364" y="309"/>
                    </a:lnTo>
                    <a:close/>
                    <a:moveTo>
                      <a:pt x="296" y="328"/>
                    </a:moveTo>
                    <a:lnTo>
                      <a:pt x="300" y="345"/>
                    </a:lnTo>
                    <a:lnTo>
                      <a:pt x="284" y="350"/>
                    </a:lnTo>
                    <a:lnTo>
                      <a:pt x="279" y="333"/>
                    </a:lnTo>
                    <a:lnTo>
                      <a:pt x="296" y="328"/>
                    </a:lnTo>
                    <a:lnTo>
                      <a:pt x="296" y="328"/>
                    </a:lnTo>
                    <a:close/>
                    <a:moveTo>
                      <a:pt x="227" y="347"/>
                    </a:moveTo>
                    <a:lnTo>
                      <a:pt x="232" y="364"/>
                    </a:lnTo>
                    <a:lnTo>
                      <a:pt x="213" y="369"/>
                    </a:lnTo>
                    <a:lnTo>
                      <a:pt x="208" y="352"/>
                    </a:lnTo>
                    <a:lnTo>
                      <a:pt x="227" y="347"/>
                    </a:lnTo>
                    <a:lnTo>
                      <a:pt x="227" y="347"/>
                    </a:lnTo>
                    <a:close/>
                    <a:moveTo>
                      <a:pt x="156" y="366"/>
                    </a:moveTo>
                    <a:lnTo>
                      <a:pt x="161" y="385"/>
                    </a:lnTo>
                    <a:lnTo>
                      <a:pt x="145" y="390"/>
                    </a:lnTo>
                    <a:lnTo>
                      <a:pt x="140" y="371"/>
                    </a:lnTo>
                    <a:lnTo>
                      <a:pt x="156" y="366"/>
                    </a:lnTo>
                    <a:lnTo>
                      <a:pt x="156" y="366"/>
                    </a:lnTo>
                    <a:close/>
                    <a:moveTo>
                      <a:pt x="88" y="385"/>
                    </a:moveTo>
                    <a:lnTo>
                      <a:pt x="93" y="404"/>
                    </a:lnTo>
                    <a:lnTo>
                      <a:pt x="76" y="409"/>
                    </a:lnTo>
                    <a:lnTo>
                      <a:pt x="71" y="390"/>
                    </a:lnTo>
                    <a:lnTo>
                      <a:pt x="88" y="3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7" name="Freeform 506"/>
              <p:cNvSpPr>
                <a:spLocks noEditPoints="1"/>
              </p:cNvSpPr>
              <p:nvPr/>
            </p:nvSpPr>
            <p:spPr bwMode="auto">
              <a:xfrm>
                <a:off x="6088063" y="3325813"/>
                <a:ext cx="1450975" cy="1341438"/>
              </a:xfrm>
              <a:custGeom>
                <a:avLst/>
                <a:gdLst>
                  <a:gd name="T0" fmla="*/ 900 w 914"/>
                  <a:gd name="T1" fmla="*/ 819 h 845"/>
                  <a:gd name="T2" fmla="*/ 903 w 914"/>
                  <a:gd name="T3" fmla="*/ 845 h 845"/>
                  <a:gd name="T4" fmla="*/ 888 w 914"/>
                  <a:gd name="T5" fmla="*/ 831 h 845"/>
                  <a:gd name="T6" fmla="*/ 3 w 914"/>
                  <a:gd name="T7" fmla="*/ 14 h 845"/>
                  <a:gd name="T8" fmla="*/ 12 w 914"/>
                  <a:gd name="T9" fmla="*/ 0 h 845"/>
                  <a:gd name="T10" fmla="*/ 0 w 914"/>
                  <a:gd name="T11" fmla="*/ 11 h 845"/>
                  <a:gd name="T12" fmla="*/ 55 w 914"/>
                  <a:gd name="T13" fmla="*/ 37 h 845"/>
                  <a:gd name="T14" fmla="*/ 55 w 914"/>
                  <a:gd name="T15" fmla="*/ 63 h 845"/>
                  <a:gd name="T16" fmla="*/ 43 w 914"/>
                  <a:gd name="T17" fmla="*/ 49 h 845"/>
                  <a:gd name="T18" fmla="*/ 107 w 914"/>
                  <a:gd name="T19" fmla="*/ 87 h 845"/>
                  <a:gd name="T20" fmla="*/ 109 w 914"/>
                  <a:gd name="T21" fmla="*/ 111 h 845"/>
                  <a:gd name="T22" fmla="*/ 95 w 914"/>
                  <a:gd name="T23" fmla="*/ 99 h 845"/>
                  <a:gd name="T24" fmla="*/ 161 w 914"/>
                  <a:gd name="T25" fmla="*/ 134 h 845"/>
                  <a:gd name="T26" fmla="*/ 161 w 914"/>
                  <a:gd name="T27" fmla="*/ 160 h 845"/>
                  <a:gd name="T28" fmla="*/ 149 w 914"/>
                  <a:gd name="T29" fmla="*/ 148 h 845"/>
                  <a:gd name="T30" fmla="*/ 213 w 914"/>
                  <a:gd name="T31" fmla="*/ 184 h 845"/>
                  <a:gd name="T32" fmla="*/ 215 w 914"/>
                  <a:gd name="T33" fmla="*/ 210 h 845"/>
                  <a:gd name="T34" fmla="*/ 201 w 914"/>
                  <a:gd name="T35" fmla="*/ 198 h 845"/>
                  <a:gd name="T36" fmla="*/ 267 w 914"/>
                  <a:gd name="T37" fmla="*/ 234 h 845"/>
                  <a:gd name="T38" fmla="*/ 267 w 914"/>
                  <a:gd name="T39" fmla="*/ 257 h 845"/>
                  <a:gd name="T40" fmla="*/ 253 w 914"/>
                  <a:gd name="T41" fmla="*/ 245 h 845"/>
                  <a:gd name="T42" fmla="*/ 319 w 914"/>
                  <a:gd name="T43" fmla="*/ 281 h 845"/>
                  <a:gd name="T44" fmla="*/ 319 w 914"/>
                  <a:gd name="T45" fmla="*/ 307 h 845"/>
                  <a:gd name="T46" fmla="*/ 307 w 914"/>
                  <a:gd name="T47" fmla="*/ 295 h 845"/>
                  <a:gd name="T48" fmla="*/ 371 w 914"/>
                  <a:gd name="T49" fmla="*/ 330 h 845"/>
                  <a:gd name="T50" fmla="*/ 373 w 914"/>
                  <a:gd name="T51" fmla="*/ 356 h 845"/>
                  <a:gd name="T52" fmla="*/ 359 w 914"/>
                  <a:gd name="T53" fmla="*/ 345 h 845"/>
                  <a:gd name="T54" fmla="*/ 425 w 914"/>
                  <a:gd name="T55" fmla="*/ 380 h 845"/>
                  <a:gd name="T56" fmla="*/ 425 w 914"/>
                  <a:gd name="T57" fmla="*/ 404 h 845"/>
                  <a:gd name="T58" fmla="*/ 411 w 914"/>
                  <a:gd name="T59" fmla="*/ 392 h 845"/>
                  <a:gd name="T60" fmla="*/ 477 w 914"/>
                  <a:gd name="T61" fmla="*/ 427 h 845"/>
                  <a:gd name="T62" fmla="*/ 477 w 914"/>
                  <a:gd name="T63" fmla="*/ 453 h 845"/>
                  <a:gd name="T64" fmla="*/ 466 w 914"/>
                  <a:gd name="T65" fmla="*/ 441 h 845"/>
                  <a:gd name="T66" fmla="*/ 529 w 914"/>
                  <a:gd name="T67" fmla="*/ 477 h 845"/>
                  <a:gd name="T68" fmla="*/ 532 w 914"/>
                  <a:gd name="T69" fmla="*/ 503 h 845"/>
                  <a:gd name="T70" fmla="*/ 518 w 914"/>
                  <a:gd name="T71" fmla="*/ 491 h 845"/>
                  <a:gd name="T72" fmla="*/ 584 w 914"/>
                  <a:gd name="T73" fmla="*/ 526 h 845"/>
                  <a:gd name="T74" fmla="*/ 584 w 914"/>
                  <a:gd name="T75" fmla="*/ 550 h 845"/>
                  <a:gd name="T76" fmla="*/ 572 w 914"/>
                  <a:gd name="T77" fmla="*/ 538 h 845"/>
                  <a:gd name="T78" fmla="*/ 636 w 914"/>
                  <a:gd name="T79" fmla="*/ 574 h 845"/>
                  <a:gd name="T80" fmla="*/ 638 w 914"/>
                  <a:gd name="T81" fmla="*/ 600 h 845"/>
                  <a:gd name="T82" fmla="*/ 624 w 914"/>
                  <a:gd name="T83" fmla="*/ 588 h 845"/>
                  <a:gd name="T84" fmla="*/ 690 w 914"/>
                  <a:gd name="T85" fmla="*/ 623 h 845"/>
                  <a:gd name="T86" fmla="*/ 690 w 914"/>
                  <a:gd name="T87" fmla="*/ 649 h 845"/>
                  <a:gd name="T88" fmla="*/ 676 w 914"/>
                  <a:gd name="T89" fmla="*/ 637 h 845"/>
                  <a:gd name="T90" fmla="*/ 742 w 914"/>
                  <a:gd name="T91" fmla="*/ 673 h 845"/>
                  <a:gd name="T92" fmla="*/ 742 w 914"/>
                  <a:gd name="T93" fmla="*/ 699 h 845"/>
                  <a:gd name="T94" fmla="*/ 730 w 914"/>
                  <a:gd name="T95" fmla="*/ 685 h 845"/>
                  <a:gd name="T96" fmla="*/ 794 w 914"/>
                  <a:gd name="T97" fmla="*/ 720 h 845"/>
                  <a:gd name="T98" fmla="*/ 796 w 914"/>
                  <a:gd name="T99" fmla="*/ 746 h 845"/>
                  <a:gd name="T100" fmla="*/ 782 w 914"/>
                  <a:gd name="T101" fmla="*/ 734 h 845"/>
                  <a:gd name="T102" fmla="*/ 848 w 914"/>
                  <a:gd name="T103" fmla="*/ 770 h 845"/>
                  <a:gd name="T104" fmla="*/ 848 w 914"/>
                  <a:gd name="T105" fmla="*/ 79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4" h="845">
                    <a:moveTo>
                      <a:pt x="888" y="831"/>
                    </a:moveTo>
                    <a:lnTo>
                      <a:pt x="900" y="819"/>
                    </a:lnTo>
                    <a:lnTo>
                      <a:pt x="914" y="831"/>
                    </a:lnTo>
                    <a:lnTo>
                      <a:pt x="903" y="845"/>
                    </a:lnTo>
                    <a:lnTo>
                      <a:pt x="888" y="831"/>
                    </a:lnTo>
                    <a:lnTo>
                      <a:pt x="888" y="831"/>
                    </a:lnTo>
                    <a:close/>
                    <a:moveTo>
                      <a:pt x="0" y="11"/>
                    </a:moveTo>
                    <a:lnTo>
                      <a:pt x="3" y="14"/>
                    </a:lnTo>
                    <a:lnTo>
                      <a:pt x="14" y="0"/>
                    </a:lnTo>
                    <a:lnTo>
                      <a:pt x="12" y="0"/>
                    </a:lnTo>
                    <a:lnTo>
                      <a:pt x="0" y="11"/>
                    </a:lnTo>
                    <a:lnTo>
                      <a:pt x="0" y="11"/>
                    </a:lnTo>
                    <a:close/>
                    <a:moveTo>
                      <a:pt x="43" y="49"/>
                    </a:moveTo>
                    <a:lnTo>
                      <a:pt x="55" y="37"/>
                    </a:lnTo>
                    <a:lnTo>
                      <a:pt x="69" y="49"/>
                    </a:lnTo>
                    <a:lnTo>
                      <a:pt x="55" y="63"/>
                    </a:lnTo>
                    <a:lnTo>
                      <a:pt x="43" y="49"/>
                    </a:lnTo>
                    <a:lnTo>
                      <a:pt x="43" y="49"/>
                    </a:lnTo>
                    <a:close/>
                    <a:moveTo>
                      <a:pt x="95" y="99"/>
                    </a:moveTo>
                    <a:lnTo>
                      <a:pt x="107" y="87"/>
                    </a:lnTo>
                    <a:lnTo>
                      <a:pt x="121" y="99"/>
                    </a:lnTo>
                    <a:lnTo>
                      <a:pt x="109" y="111"/>
                    </a:lnTo>
                    <a:lnTo>
                      <a:pt x="95" y="99"/>
                    </a:lnTo>
                    <a:lnTo>
                      <a:pt x="95" y="99"/>
                    </a:lnTo>
                    <a:close/>
                    <a:moveTo>
                      <a:pt x="149" y="148"/>
                    </a:moveTo>
                    <a:lnTo>
                      <a:pt x="161" y="134"/>
                    </a:lnTo>
                    <a:lnTo>
                      <a:pt x="173" y="146"/>
                    </a:lnTo>
                    <a:lnTo>
                      <a:pt x="161" y="160"/>
                    </a:lnTo>
                    <a:lnTo>
                      <a:pt x="149" y="148"/>
                    </a:lnTo>
                    <a:lnTo>
                      <a:pt x="149" y="148"/>
                    </a:lnTo>
                    <a:close/>
                    <a:moveTo>
                      <a:pt x="201" y="198"/>
                    </a:moveTo>
                    <a:lnTo>
                      <a:pt x="213" y="184"/>
                    </a:lnTo>
                    <a:lnTo>
                      <a:pt x="227" y="196"/>
                    </a:lnTo>
                    <a:lnTo>
                      <a:pt x="215" y="210"/>
                    </a:lnTo>
                    <a:lnTo>
                      <a:pt x="201" y="198"/>
                    </a:lnTo>
                    <a:lnTo>
                      <a:pt x="201" y="198"/>
                    </a:lnTo>
                    <a:close/>
                    <a:moveTo>
                      <a:pt x="253" y="245"/>
                    </a:moveTo>
                    <a:lnTo>
                      <a:pt x="267" y="234"/>
                    </a:lnTo>
                    <a:lnTo>
                      <a:pt x="279" y="245"/>
                    </a:lnTo>
                    <a:lnTo>
                      <a:pt x="267" y="257"/>
                    </a:lnTo>
                    <a:lnTo>
                      <a:pt x="253" y="245"/>
                    </a:lnTo>
                    <a:lnTo>
                      <a:pt x="253" y="245"/>
                    </a:lnTo>
                    <a:close/>
                    <a:moveTo>
                      <a:pt x="307" y="295"/>
                    </a:moveTo>
                    <a:lnTo>
                      <a:pt x="319" y="281"/>
                    </a:lnTo>
                    <a:lnTo>
                      <a:pt x="331" y="293"/>
                    </a:lnTo>
                    <a:lnTo>
                      <a:pt x="319" y="307"/>
                    </a:lnTo>
                    <a:lnTo>
                      <a:pt x="307" y="295"/>
                    </a:lnTo>
                    <a:lnTo>
                      <a:pt x="307" y="295"/>
                    </a:lnTo>
                    <a:close/>
                    <a:moveTo>
                      <a:pt x="359" y="345"/>
                    </a:moveTo>
                    <a:lnTo>
                      <a:pt x="371" y="330"/>
                    </a:lnTo>
                    <a:lnTo>
                      <a:pt x="385" y="342"/>
                    </a:lnTo>
                    <a:lnTo>
                      <a:pt x="373" y="356"/>
                    </a:lnTo>
                    <a:lnTo>
                      <a:pt x="359" y="345"/>
                    </a:lnTo>
                    <a:lnTo>
                      <a:pt x="359" y="345"/>
                    </a:lnTo>
                    <a:close/>
                    <a:moveTo>
                      <a:pt x="411" y="392"/>
                    </a:moveTo>
                    <a:lnTo>
                      <a:pt x="425" y="380"/>
                    </a:lnTo>
                    <a:lnTo>
                      <a:pt x="437" y="392"/>
                    </a:lnTo>
                    <a:lnTo>
                      <a:pt x="425" y="404"/>
                    </a:lnTo>
                    <a:lnTo>
                      <a:pt x="411" y="392"/>
                    </a:lnTo>
                    <a:lnTo>
                      <a:pt x="411" y="392"/>
                    </a:lnTo>
                    <a:close/>
                    <a:moveTo>
                      <a:pt x="466" y="441"/>
                    </a:moveTo>
                    <a:lnTo>
                      <a:pt x="477" y="427"/>
                    </a:lnTo>
                    <a:lnTo>
                      <a:pt x="492" y="441"/>
                    </a:lnTo>
                    <a:lnTo>
                      <a:pt x="477" y="453"/>
                    </a:lnTo>
                    <a:lnTo>
                      <a:pt x="466" y="441"/>
                    </a:lnTo>
                    <a:lnTo>
                      <a:pt x="466" y="441"/>
                    </a:lnTo>
                    <a:close/>
                    <a:moveTo>
                      <a:pt x="518" y="491"/>
                    </a:moveTo>
                    <a:lnTo>
                      <a:pt x="529" y="477"/>
                    </a:lnTo>
                    <a:lnTo>
                      <a:pt x="543" y="489"/>
                    </a:lnTo>
                    <a:lnTo>
                      <a:pt x="532" y="503"/>
                    </a:lnTo>
                    <a:lnTo>
                      <a:pt x="518" y="491"/>
                    </a:lnTo>
                    <a:lnTo>
                      <a:pt x="518" y="491"/>
                    </a:lnTo>
                    <a:close/>
                    <a:moveTo>
                      <a:pt x="572" y="538"/>
                    </a:moveTo>
                    <a:lnTo>
                      <a:pt x="584" y="526"/>
                    </a:lnTo>
                    <a:lnTo>
                      <a:pt x="595" y="538"/>
                    </a:lnTo>
                    <a:lnTo>
                      <a:pt x="584" y="550"/>
                    </a:lnTo>
                    <a:lnTo>
                      <a:pt x="572" y="538"/>
                    </a:lnTo>
                    <a:lnTo>
                      <a:pt x="572" y="538"/>
                    </a:lnTo>
                    <a:close/>
                    <a:moveTo>
                      <a:pt x="624" y="588"/>
                    </a:moveTo>
                    <a:lnTo>
                      <a:pt x="636" y="574"/>
                    </a:lnTo>
                    <a:lnTo>
                      <a:pt x="650" y="588"/>
                    </a:lnTo>
                    <a:lnTo>
                      <a:pt x="638" y="600"/>
                    </a:lnTo>
                    <a:lnTo>
                      <a:pt x="624" y="588"/>
                    </a:lnTo>
                    <a:lnTo>
                      <a:pt x="624" y="588"/>
                    </a:lnTo>
                    <a:close/>
                    <a:moveTo>
                      <a:pt x="676" y="637"/>
                    </a:moveTo>
                    <a:lnTo>
                      <a:pt x="690" y="623"/>
                    </a:lnTo>
                    <a:lnTo>
                      <a:pt x="702" y="635"/>
                    </a:lnTo>
                    <a:lnTo>
                      <a:pt x="690" y="649"/>
                    </a:lnTo>
                    <a:lnTo>
                      <a:pt x="676" y="637"/>
                    </a:lnTo>
                    <a:lnTo>
                      <a:pt x="676" y="637"/>
                    </a:lnTo>
                    <a:close/>
                    <a:moveTo>
                      <a:pt x="730" y="685"/>
                    </a:moveTo>
                    <a:lnTo>
                      <a:pt x="742" y="673"/>
                    </a:lnTo>
                    <a:lnTo>
                      <a:pt x="756" y="685"/>
                    </a:lnTo>
                    <a:lnTo>
                      <a:pt x="742" y="699"/>
                    </a:lnTo>
                    <a:lnTo>
                      <a:pt x="730" y="685"/>
                    </a:lnTo>
                    <a:lnTo>
                      <a:pt x="730" y="685"/>
                    </a:lnTo>
                    <a:close/>
                    <a:moveTo>
                      <a:pt x="782" y="734"/>
                    </a:moveTo>
                    <a:lnTo>
                      <a:pt x="794" y="720"/>
                    </a:lnTo>
                    <a:lnTo>
                      <a:pt x="808" y="734"/>
                    </a:lnTo>
                    <a:lnTo>
                      <a:pt x="796" y="746"/>
                    </a:lnTo>
                    <a:lnTo>
                      <a:pt x="782" y="734"/>
                    </a:lnTo>
                    <a:lnTo>
                      <a:pt x="782" y="734"/>
                    </a:lnTo>
                    <a:close/>
                    <a:moveTo>
                      <a:pt x="836" y="784"/>
                    </a:moveTo>
                    <a:lnTo>
                      <a:pt x="848" y="770"/>
                    </a:lnTo>
                    <a:lnTo>
                      <a:pt x="860" y="782"/>
                    </a:lnTo>
                    <a:lnTo>
                      <a:pt x="848" y="796"/>
                    </a:lnTo>
                    <a:lnTo>
                      <a:pt x="836"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8" name="Freeform 507"/>
              <p:cNvSpPr>
                <a:spLocks noEditPoints="1"/>
              </p:cNvSpPr>
              <p:nvPr/>
            </p:nvSpPr>
            <p:spPr bwMode="auto">
              <a:xfrm>
                <a:off x="6253163" y="4641850"/>
                <a:ext cx="1282700" cy="619125"/>
              </a:xfrm>
              <a:custGeom>
                <a:avLst/>
                <a:gdLst>
                  <a:gd name="T0" fmla="*/ 784 w 808"/>
                  <a:gd name="T1" fmla="*/ 9 h 390"/>
                  <a:gd name="T2" fmla="*/ 808 w 808"/>
                  <a:gd name="T3" fmla="*/ 16 h 390"/>
                  <a:gd name="T4" fmla="*/ 791 w 808"/>
                  <a:gd name="T5" fmla="*/ 23 h 390"/>
                  <a:gd name="T6" fmla="*/ 0 w 808"/>
                  <a:gd name="T7" fmla="*/ 373 h 390"/>
                  <a:gd name="T8" fmla="*/ 24 w 808"/>
                  <a:gd name="T9" fmla="*/ 382 h 390"/>
                  <a:gd name="T10" fmla="*/ 7 w 808"/>
                  <a:gd name="T11" fmla="*/ 390 h 390"/>
                  <a:gd name="T12" fmla="*/ 66 w 808"/>
                  <a:gd name="T13" fmla="*/ 342 h 390"/>
                  <a:gd name="T14" fmla="*/ 90 w 808"/>
                  <a:gd name="T15" fmla="*/ 352 h 390"/>
                  <a:gd name="T16" fmla="*/ 73 w 808"/>
                  <a:gd name="T17" fmla="*/ 359 h 390"/>
                  <a:gd name="T18" fmla="*/ 130 w 808"/>
                  <a:gd name="T19" fmla="*/ 312 h 390"/>
                  <a:gd name="T20" fmla="*/ 156 w 808"/>
                  <a:gd name="T21" fmla="*/ 321 h 390"/>
                  <a:gd name="T22" fmla="*/ 140 w 808"/>
                  <a:gd name="T23" fmla="*/ 328 h 390"/>
                  <a:gd name="T24" fmla="*/ 196 w 808"/>
                  <a:gd name="T25" fmla="*/ 283 h 390"/>
                  <a:gd name="T26" fmla="*/ 220 w 808"/>
                  <a:gd name="T27" fmla="*/ 290 h 390"/>
                  <a:gd name="T28" fmla="*/ 203 w 808"/>
                  <a:gd name="T29" fmla="*/ 297 h 390"/>
                  <a:gd name="T30" fmla="*/ 262 w 808"/>
                  <a:gd name="T31" fmla="*/ 253 h 390"/>
                  <a:gd name="T32" fmla="*/ 286 w 808"/>
                  <a:gd name="T33" fmla="*/ 260 h 390"/>
                  <a:gd name="T34" fmla="*/ 269 w 808"/>
                  <a:gd name="T35" fmla="*/ 269 h 390"/>
                  <a:gd name="T36" fmla="*/ 326 w 808"/>
                  <a:gd name="T37" fmla="*/ 222 h 390"/>
                  <a:gd name="T38" fmla="*/ 350 w 808"/>
                  <a:gd name="T39" fmla="*/ 229 h 390"/>
                  <a:gd name="T40" fmla="*/ 333 w 808"/>
                  <a:gd name="T41" fmla="*/ 238 h 390"/>
                  <a:gd name="T42" fmla="*/ 392 w 808"/>
                  <a:gd name="T43" fmla="*/ 191 h 390"/>
                  <a:gd name="T44" fmla="*/ 416 w 808"/>
                  <a:gd name="T45" fmla="*/ 201 h 390"/>
                  <a:gd name="T46" fmla="*/ 399 w 808"/>
                  <a:gd name="T47" fmla="*/ 208 h 390"/>
                  <a:gd name="T48" fmla="*/ 458 w 808"/>
                  <a:gd name="T49" fmla="*/ 160 h 390"/>
                  <a:gd name="T50" fmla="*/ 482 w 808"/>
                  <a:gd name="T51" fmla="*/ 170 h 390"/>
                  <a:gd name="T52" fmla="*/ 465 w 808"/>
                  <a:gd name="T53" fmla="*/ 177 h 390"/>
                  <a:gd name="T54" fmla="*/ 522 w 808"/>
                  <a:gd name="T55" fmla="*/ 130 h 390"/>
                  <a:gd name="T56" fmla="*/ 546 w 808"/>
                  <a:gd name="T57" fmla="*/ 139 h 390"/>
                  <a:gd name="T58" fmla="*/ 529 w 808"/>
                  <a:gd name="T59" fmla="*/ 146 h 390"/>
                  <a:gd name="T60" fmla="*/ 588 w 808"/>
                  <a:gd name="T61" fmla="*/ 99 h 390"/>
                  <a:gd name="T62" fmla="*/ 612 w 808"/>
                  <a:gd name="T63" fmla="*/ 108 h 390"/>
                  <a:gd name="T64" fmla="*/ 595 w 808"/>
                  <a:gd name="T65" fmla="*/ 116 h 390"/>
                  <a:gd name="T66" fmla="*/ 652 w 808"/>
                  <a:gd name="T67" fmla="*/ 68 h 390"/>
                  <a:gd name="T68" fmla="*/ 676 w 808"/>
                  <a:gd name="T69" fmla="*/ 78 h 390"/>
                  <a:gd name="T70" fmla="*/ 662 w 808"/>
                  <a:gd name="T71" fmla="*/ 85 h 390"/>
                  <a:gd name="T72" fmla="*/ 718 w 808"/>
                  <a:gd name="T73" fmla="*/ 38 h 390"/>
                  <a:gd name="T74" fmla="*/ 742 w 808"/>
                  <a:gd name="T75" fmla="*/ 4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8" h="390">
                    <a:moveTo>
                      <a:pt x="791" y="23"/>
                    </a:moveTo>
                    <a:lnTo>
                      <a:pt x="784" y="9"/>
                    </a:lnTo>
                    <a:lnTo>
                      <a:pt x="799" y="0"/>
                    </a:lnTo>
                    <a:lnTo>
                      <a:pt x="808" y="16"/>
                    </a:lnTo>
                    <a:lnTo>
                      <a:pt x="791" y="23"/>
                    </a:lnTo>
                    <a:lnTo>
                      <a:pt x="791" y="23"/>
                    </a:lnTo>
                    <a:close/>
                    <a:moveTo>
                      <a:pt x="7" y="390"/>
                    </a:moveTo>
                    <a:lnTo>
                      <a:pt x="0" y="373"/>
                    </a:lnTo>
                    <a:lnTo>
                      <a:pt x="17" y="366"/>
                    </a:lnTo>
                    <a:lnTo>
                      <a:pt x="24" y="382"/>
                    </a:lnTo>
                    <a:lnTo>
                      <a:pt x="7" y="390"/>
                    </a:lnTo>
                    <a:lnTo>
                      <a:pt x="7" y="390"/>
                    </a:lnTo>
                    <a:close/>
                    <a:moveTo>
                      <a:pt x="73" y="359"/>
                    </a:moveTo>
                    <a:lnTo>
                      <a:pt x="66" y="342"/>
                    </a:lnTo>
                    <a:lnTo>
                      <a:pt x="83" y="335"/>
                    </a:lnTo>
                    <a:lnTo>
                      <a:pt x="90" y="352"/>
                    </a:lnTo>
                    <a:lnTo>
                      <a:pt x="73" y="359"/>
                    </a:lnTo>
                    <a:lnTo>
                      <a:pt x="73" y="359"/>
                    </a:lnTo>
                    <a:close/>
                    <a:moveTo>
                      <a:pt x="140" y="328"/>
                    </a:moveTo>
                    <a:lnTo>
                      <a:pt x="130" y="312"/>
                    </a:lnTo>
                    <a:lnTo>
                      <a:pt x="147" y="305"/>
                    </a:lnTo>
                    <a:lnTo>
                      <a:pt x="156" y="321"/>
                    </a:lnTo>
                    <a:lnTo>
                      <a:pt x="140" y="328"/>
                    </a:lnTo>
                    <a:lnTo>
                      <a:pt x="140" y="328"/>
                    </a:lnTo>
                    <a:close/>
                    <a:moveTo>
                      <a:pt x="203" y="297"/>
                    </a:moveTo>
                    <a:lnTo>
                      <a:pt x="196" y="283"/>
                    </a:lnTo>
                    <a:lnTo>
                      <a:pt x="213" y="274"/>
                    </a:lnTo>
                    <a:lnTo>
                      <a:pt x="220" y="290"/>
                    </a:lnTo>
                    <a:lnTo>
                      <a:pt x="203" y="297"/>
                    </a:lnTo>
                    <a:lnTo>
                      <a:pt x="203" y="297"/>
                    </a:lnTo>
                    <a:close/>
                    <a:moveTo>
                      <a:pt x="269" y="269"/>
                    </a:moveTo>
                    <a:lnTo>
                      <a:pt x="262" y="253"/>
                    </a:lnTo>
                    <a:lnTo>
                      <a:pt x="279" y="243"/>
                    </a:lnTo>
                    <a:lnTo>
                      <a:pt x="286" y="260"/>
                    </a:lnTo>
                    <a:lnTo>
                      <a:pt x="269" y="269"/>
                    </a:lnTo>
                    <a:lnTo>
                      <a:pt x="269" y="269"/>
                    </a:lnTo>
                    <a:close/>
                    <a:moveTo>
                      <a:pt x="333" y="238"/>
                    </a:moveTo>
                    <a:lnTo>
                      <a:pt x="326" y="222"/>
                    </a:lnTo>
                    <a:lnTo>
                      <a:pt x="343" y="215"/>
                    </a:lnTo>
                    <a:lnTo>
                      <a:pt x="350" y="229"/>
                    </a:lnTo>
                    <a:lnTo>
                      <a:pt x="333" y="238"/>
                    </a:lnTo>
                    <a:lnTo>
                      <a:pt x="333" y="238"/>
                    </a:lnTo>
                    <a:close/>
                    <a:moveTo>
                      <a:pt x="399" y="208"/>
                    </a:moveTo>
                    <a:lnTo>
                      <a:pt x="392" y="191"/>
                    </a:lnTo>
                    <a:lnTo>
                      <a:pt x="409" y="184"/>
                    </a:lnTo>
                    <a:lnTo>
                      <a:pt x="416" y="201"/>
                    </a:lnTo>
                    <a:lnTo>
                      <a:pt x="399" y="208"/>
                    </a:lnTo>
                    <a:lnTo>
                      <a:pt x="399" y="208"/>
                    </a:lnTo>
                    <a:close/>
                    <a:moveTo>
                      <a:pt x="465" y="177"/>
                    </a:moveTo>
                    <a:lnTo>
                      <a:pt x="458" y="160"/>
                    </a:lnTo>
                    <a:lnTo>
                      <a:pt x="473" y="153"/>
                    </a:lnTo>
                    <a:lnTo>
                      <a:pt x="482" y="170"/>
                    </a:lnTo>
                    <a:lnTo>
                      <a:pt x="465" y="177"/>
                    </a:lnTo>
                    <a:lnTo>
                      <a:pt x="465" y="177"/>
                    </a:lnTo>
                    <a:close/>
                    <a:moveTo>
                      <a:pt x="529" y="146"/>
                    </a:moveTo>
                    <a:lnTo>
                      <a:pt x="522" y="130"/>
                    </a:lnTo>
                    <a:lnTo>
                      <a:pt x="539" y="123"/>
                    </a:lnTo>
                    <a:lnTo>
                      <a:pt x="546" y="139"/>
                    </a:lnTo>
                    <a:lnTo>
                      <a:pt x="529" y="146"/>
                    </a:lnTo>
                    <a:lnTo>
                      <a:pt x="529" y="146"/>
                    </a:lnTo>
                    <a:close/>
                    <a:moveTo>
                      <a:pt x="595" y="116"/>
                    </a:moveTo>
                    <a:lnTo>
                      <a:pt x="588" y="99"/>
                    </a:lnTo>
                    <a:lnTo>
                      <a:pt x="605" y="92"/>
                    </a:lnTo>
                    <a:lnTo>
                      <a:pt x="612" y="108"/>
                    </a:lnTo>
                    <a:lnTo>
                      <a:pt x="595" y="116"/>
                    </a:lnTo>
                    <a:lnTo>
                      <a:pt x="595" y="116"/>
                    </a:lnTo>
                    <a:close/>
                    <a:moveTo>
                      <a:pt x="662" y="85"/>
                    </a:moveTo>
                    <a:lnTo>
                      <a:pt x="652" y="68"/>
                    </a:lnTo>
                    <a:lnTo>
                      <a:pt x="669" y="61"/>
                    </a:lnTo>
                    <a:lnTo>
                      <a:pt x="676" y="78"/>
                    </a:lnTo>
                    <a:lnTo>
                      <a:pt x="662" y="85"/>
                    </a:lnTo>
                    <a:lnTo>
                      <a:pt x="662" y="85"/>
                    </a:lnTo>
                    <a:close/>
                    <a:moveTo>
                      <a:pt x="725" y="54"/>
                    </a:moveTo>
                    <a:lnTo>
                      <a:pt x="718" y="38"/>
                    </a:lnTo>
                    <a:lnTo>
                      <a:pt x="735" y="30"/>
                    </a:lnTo>
                    <a:lnTo>
                      <a:pt x="742" y="47"/>
                    </a:lnTo>
                    <a:lnTo>
                      <a:pt x="725" y="5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 name="Freeform 508"/>
              <p:cNvSpPr>
                <a:spLocks noEditPoints="1"/>
              </p:cNvSpPr>
              <p:nvPr/>
            </p:nvSpPr>
            <p:spPr bwMode="auto">
              <a:xfrm>
                <a:off x="7521575" y="3749675"/>
                <a:ext cx="1203325" cy="917575"/>
              </a:xfrm>
              <a:custGeom>
                <a:avLst/>
                <a:gdLst>
                  <a:gd name="T0" fmla="*/ 23 w 758"/>
                  <a:gd name="T1" fmla="*/ 567 h 578"/>
                  <a:gd name="T2" fmla="*/ 0 w 758"/>
                  <a:gd name="T3" fmla="*/ 564 h 578"/>
                  <a:gd name="T4" fmla="*/ 14 w 758"/>
                  <a:gd name="T5" fmla="*/ 552 h 578"/>
                  <a:gd name="T6" fmla="*/ 746 w 758"/>
                  <a:gd name="T7" fmla="*/ 0 h 578"/>
                  <a:gd name="T8" fmla="*/ 758 w 758"/>
                  <a:gd name="T9" fmla="*/ 14 h 578"/>
                  <a:gd name="T10" fmla="*/ 746 w 758"/>
                  <a:gd name="T11" fmla="*/ 0 h 578"/>
                  <a:gd name="T12" fmla="*/ 713 w 758"/>
                  <a:gd name="T13" fmla="*/ 47 h 578"/>
                  <a:gd name="T14" fmla="*/ 689 w 758"/>
                  <a:gd name="T15" fmla="*/ 42 h 578"/>
                  <a:gd name="T16" fmla="*/ 703 w 758"/>
                  <a:gd name="T17" fmla="*/ 33 h 578"/>
                  <a:gd name="T18" fmla="*/ 656 w 758"/>
                  <a:gd name="T19" fmla="*/ 89 h 578"/>
                  <a:gd name="T20" fmla="*/ 630 w 758"/>
                  <a:gd name="T21" fmla="*/ 87 h 578"/>
                  <a:gd name="T22" fmla="*/ 644 w 758"/>
                  <a:gd name="T23" fmla="*/ 75 h 578"/>
                  <a:gd name="T24" fmla="*/ 599 w 758"/>
                  <a:gd name="T25" fmla="*/ 134 h 578"/>
                  <a:gd name="T26" fmla="*/ 573 w 758"/>
                  <a:gd name="T27" fmla="*/ 130 h 578"/>
                  <a:gd name="T28" fmla="*/ 588 w 758"/>
                  <a:gd name="T29" fmla="*/ 118 h 578"/>
                  <a:gd name="T30" fmla="*/ 540 w 758"/>
                  <a:gd name="T31" fmla="*/ 177 h 578"/>
                  <a:gd name="T32" fmla="*/ 517 w 758"/>
                  <a:gd name="T33" fmla="*/ 172 h 578"/>
                  <a:gd name="T34" fmla="*/ 531 w 758"/>
                  <a:gd name="T35" fmla="*/ 163 h 578"/>
                  <a:gd name="T36" fmla="*/ 484 w 758"/>
                  <a:gd name="T37" fmla="*/ 219 h 578"/>
                  <a:gd name="T38" fmla="*/ 458 w 758"/>
                  <a:gd name="T39" fmla="*/ 217 h 578"/>
                  <a:gd name="T40" fmla="*/ 472 w 758"/>
                  <a:gd name="T41" fmla="*/ 205 h 578"/>
                  <a:gd name="T42" fmla="*/ 427 w 758"/>
                  <a:gd name="T43" fmla="*/ 264 h 578"/>
                  <a:gd name="T44" fmla="*/ 401 w 758"/>
                  <a:gd name="T45" fmla="*/ 259 h 578"/>
                  <a:gd name="T46" fmla="*/ 415 w 758"/>
                  <a:gd name="T47" fmla="*/ 250 h 578"/>
                  <a:gd name="T48" fmla="*/ 368 w 758"/>
                  <a:gd name="T49" fmla="*/ 307 h 578"/>
                  <a:gd name="T50" fmla="*/ 344 w 758"/>
                  <a:gd name="T51" fmla="*/ 304 h 578"/>
                  <a:gd name="T52" fmla="*/ 359 w 758"/>
                  <a:gd name="T53" fmla="*/ 292 h 578"/>
                  <a:gd name="T54" fmla="*/ 311 w 758"/>
                  <a:gd name="T55" fmla="*/ 349 h 578"/>
                  <a:gd name="T56" fmla="*/ 285 w 758"/>
                  <a:gd name="T57" fmla="*/ 347 h 578"/>
                  <a:gd name="T58" fmla="*/ 299 w 758"/>
                  <a:gd name="T59" fmla="*/ 335 h 578"/>
                  <a:gd name="T60" fmla="*/ 255 w 758"/>
                  <a:gd name="T61" fmla="*/ 394 h 578"/>
                  <a:gd name="T62" fmla="*/ 229 w 758"/>
                  <a:gd name="T63" fmla="*/ 389 h 578"/>
                  <a:gd name="T64" fmla="*/ 243 w 758"/>
                  <a:gd name="T65" fmla="*/ 380 h 578"/>
                  <a:gd name="T66" fmla="*/ 196 w 758"/>
                  <a:gd name="T67" fmla="*/ 437 h 578"/>
                  <a:gd name="T68" fmla="*/ 172 w 758"/>
                  <a:gd name="T69" fmla="*/ 434 h 578"/>
                  <a:gd name="T70" fmla="*/ 186 w 758"/>
                  <a:gd name="T71" fmla="*/ 422 h 578"/>
                  <a:gd name="T72" fmla="*/ 139 w 758"/>
                  <a:gd name="T73" fmla="*/ 481 h 578"/>
                  <a:gd name="T74" fmla="*/ 113 w 758"/>
                  <a:gd name="T75" fmla="*/ 477 h 578"/>
                  <a:gd name="T76" fmla="*/ 129 w 758"/>
                  <a:gd name="T77" fmla="*/ 465 h 578"/>
                  <a:gd name="T78" fmla="*/ 82 w 758"/>
                  <a:gd name="T79" fmla="*/ 524 h 578"/>
                  <a:gd name="T80" fmla="*/ 56 w 758"/>
                  <a:gd name="T81" fmla="*/ 51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 h="578">
                    <a:moveTo>
                      <a:pt x="14" y="552"/>
                    </a:moveTo>
                    <a:lnTo>
                      <a:pt x="23" y="567"/>
                    </a:lnTo>
                    <a:lnTo>
                      <a:pt x="9" y="578"/>
                    </a:lnTo>
                    <a:lnTo>
                      <a:pt x="0" y="564"/>
                    </a:lnTo>
                    <a:lnTo>
                      <a:pt x="14" y="552"/>
                    </a:lnTo>
                    <a:lnTo>
                      <a:pt x="14" y="552"/>
                    </a:lnTo>
                    <a:close/>
                    <a:moveTo>
                      <a:pt x="746" y="0"/>
                    </a:moveTo>
                    <a:lnTo>
                      <a:pt x="746" y="0"/>
                    </a:lnTo>
                    <a:lnTo>
                      <a:pt x="758" y="14"/>
                    </a:lnTo>
                    <a:lnTo>
                      <a:pt x="758" y="14"/>
                    </a:lnTo>
                    <a:lnTo>
                      <a:pt x="746" y="0"/>
                    </a:lnTo>
                    <a:lnTo>
                      <a:pt x="746" y="0"/>
                    </a:lnTo>
                    <a:close/>
                    <a:moveTo>
                      <a:pt x="703" y="33"/>
                    </a:moveTo>
                    <a:lnTo>
                      <a:pt x="713" y="47"/>
                    </a:lnTo>
                    <a:lnTo>
                      <a:pt x="699" y="56"/>
                    </a:lnTo>
                    <a:lnTo>
                      <a:pt x="689" y="42"/>
                    </a:lnTo>
                    <a:lnTo>
                      <a:pt x="703" y="33"/>
                    </a:lnTo>
                    <a:lnTo>
                      <a:pt x="703" y="33"/>
                    </a:lnTo>
                    <a:close/>
                    <a:moveTo>
                      <a:pt x="644" y="75"/>
                    </a:moveTo>
                    <a:lnTo>
                      <a:pt x="656" y="89"/>
                    </a:lnTo>
                    <a:lnTo>
                      <a:pt x="642" y="101"/>
                    </a:lnTo>
                    <a:lnTo>
                      <a:pt x="630" y="87"/>
                    </a:lnTo>
                    <a:lnTo>
                      <a:pt x="644" y="75"/>
                    </a:lnTo>
                    <a:lnTo>
                      <a:pt x="644" y="75"/>
                    </a:lnTo>
                    <a:close/>
                    <a:moveTo>
                      <a:pt x="588" y="118"/>
                    </a:moveTo>
                    <a:lnTo>
                      <a:pt x="599" y="134"/>
                    </a:lnTo>
                    <a:lnTo>
                      <a:pt x="585" y="144"/>
                    </a:lnTo>
                    <a:lnTo>
                      <a:pt x="573" y="130"/>
                    </a:lnTo>
                    <a:lnTo>
                      <a:pt x="588" y="118"/>
                    </a:lnTo>
                    <a:lnTo>
                      <a:pt x="588" y="118"/>
                    </a:lnTo>
                    <a:close/>
                    <a:moveTo>
                      <a:pt x="531" y="163"/>
                    </a:moveTo>
                    <a:lnTo>
                      <a:pt x="540" y="177"/>
                    </a:lnTo>
                    <a:lnTo>
                      <a:pt x="526" y="186"/>
                    </a:lnTo>
                    <a:lnTo>
                      <a:pt x="517" y="172"/>
                    </a:lnTo>
                    <a:lnTo>
                      <a:pt x="531" y="163"/>
                    </a:lnTo>
                    <a:lnTo>
                      <a:pt x="531" y="163"/>
                    </a:lnTo>
                    <a:close/>
                    <a:moveTo>
                      <a:pt x="472" y="205"/>
                    </a:moveTo>
                    <a:lnTo>
                      <a:pt x="484" y="219"/>
                    </a:lnTo>
                    <a:lnTo>
                      <a:pt x="470" y="231"/>
                    </a:lnTo>
                    <a:lnTo>
                      <a:pt x="458" y="217"/>
                    </a:lnTo>
                    <a:lnTo>
                      <a:pt x="472" y="205"/>
                    </a:lnTo>
                    <a:lnTo>
                      <a:pt x="472" y="205"/>
                    </a:lnTo>
                    <a:close/>
                    <a:moveTo>
                      <a:pt x="415" y="250"/>
                    </a:moveTo>
                    <a:lnTo>
                      <a:pt x="427" y="264"/>
                    </a:lnTo>
                    <a:lnTo>
                      <a:pt x="413" y="274"/>
                    </a:lnTo>
                    <a:lnTo>
                      <a:pt x="401" y="259"/>
                    </a:lnTo>
                    <a:lnTo>
                      <a:pt x="415" y="250"/>
                    </a:lnTo>
                    <a:lnTo>
                      <a:pt x="415" y="250"/>
                    </a:lnTo>
                    <a:close/>
                    <a:moveTo>
                      <a:pt x="359" y="292"/>
                    </a:moveTo>
                    <a:lnTo>
                      <a:pt x="368" y="307"/>
                    </a:lnTo>
                    <a:lnTo>
                      <a:pt x="354" y="318"/>
                    </a:lnTo>
                    <a:lnTo>
                      <a:pt x="344" y="304"/>
                    </a:lnTo>
                    <a:lnTo>
                      <a:pt x="359" y="292"/>
                    </a:lnTo>
                    <a:lnTo>
                      <a:pt x="359" y="292"/>
                    </a:lnTo>
                    <a:close/>
                    <a:moveTo>
                      <a:pt x="299" y="335"/>
                    </a:moveTo>
                    <a:lnTo>
                      <a:pt x="311" y="349"/>
                    </a:lnTo>
                    <a:lnTo>
                      <a:pt x="297" y="361"/>
                    </a:lnTo>
                    <a:lnTo>
                      <a:pt x="285" y="347"/>
                    </a:lnTo>
                    <a:lnTo>
                      <a:pt x="299" y="335"/>
                    </a:lnTo>
                    <a:lnTo>
                      <a:pt x="299" y="335"/>
                    </a:lnTo>
                    <a:close/>
                    <a:moveTo>
                      <a:pt x="243" y="380"/>
                    </a:moveTo>
                    <a:lnTo>
                      <a:pt x="255" y="394"/>
                    </a:lnTo>
                    <a:lnTo>
                      <a:pt x="240" y="404"/>
                    </a:lnTo>
                    <a:lnTo>
                      <a:pt x="229" y="389"/>
                    </a:lnTo>
                    <a:lnTo>
                      <a:pt x="243" y="380"/>
                    </a:lnTo>
                    <a:lnTo>
                      <a:pt x="243" y="380"/>
                    </a:lnTo>
                    <a:close/>
                    <a:moveTo>
                      <a:pt x="186" y="422"/>
                    </a:moveTo>
                    <a:lnTo>
                      <a:pt x="196" y="437"/>
                    </a:lnTo>
                    <a:lnTo>
                      <a:pt x="181" y="448"/>
                    </a:lnTo>
                    <a:lnTo>
                      <a:pt x="172" y="434"/>
                    </a:lnTo>
                    <a:lnTo>
                      <a:pt x="186" y="422"/>
                    </a:lnTo>
                    <a:lnTo>
                      <a:pt x="186" y="422"/>
                    </a:lnTo>
                    <a:close/>
                    <a:moveTo>
                      <a:pt x="129" y="465"/>
                    </a:moveTo>
                    <a:lnTo>
                      <a:pt x="139" y="481"/>
                    </a:lnTo>
                    <a:lnTo>
                      <a:pt x="125" y="491"/>
                    </a:lnTo>
                    <a:lnTo>
                      <a:pt x="113" y="477"/>
                    </a:lnTo>
                    <a:lnTo>
                      <a:pt x="129" y="465"/>
                    </a:lnTo>
                    <a:lnTo>
                      <a:pt x="129" y="465"/>
                    </a:lnTo>
                    <a:close/>
                    <a:moveTo>
                      <a:pt x="70" y="510"/>
                    </a:moveTo>
                    <a:lnTo>
                      <a:pt x="82" y="524"/>
                    </a:lnTo>
                    <a:lnTo>
                      <a:pt x="68" y="533"/>
                    </a:lnTo>
                    <a:lnTo>
                      <a:pt x="56" y="519"/>
                    </a:lnTo>
                    <a:lnTo>
                      <a:pt x="7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0" name="Freeform 509"/>
              <p:cNvSpPr>
                <a:spLocks noEditPoints="1"/>
              </p:cNvSpPr>
              <p:nvPr/>
            </p:nvSpPr>
            <p:spPr bwMode="auto">
              <a:xfrm>
                <a:off x="7527925" y="4641850"/>
                <a:ext cx="1485900" cy="130175"/>
              </a:xfrm>
              <a:custGeom>
                <a:avLst/>
                <a:gdLst>
                  <a:gd name="T0" fmla="*/ 17 w 936"/>
                  <a:gd name="T1" fmla="*/ 19 h 82"/>
                  <a:gd name="T2" fmla="*/ 0 w 936"/>
                  <a:gd name="T3" fmla="*/ 0 h 82"/>
                  <a:gd name="T4" fmla="*/ 19 w 936"/>
                  <a:gd name="T5" fmla="*/ 2 h 82"/>
                  <a:gd name="T6" fmla="*/ 936 w 936"/>
                  <a:gd name="T7" fmla="*/ 66 h 82"/>
                  <a:gd name="T8" fmla="*/ 933 w 936"/>
                  <a:gd name="T9" fmla="*/ 82 h 82"/>
                  <a:gd name="T10" fmla="*/ 936 w 936"/>
                  <a:gd name="T11" fmla="*/ 66 h 82"/>
                  <a:gd name="T12" fmla="*/ 879 w 936"/>
                  <a:gd name="T13" fmla="*/ 80 h 82"/>
                  <a:gd name="T14" fmla="*/ 862 w 936"/>
                  <a:gd name="T15" fmla="*/ 61 h 82"/>
                  <a:gd name="T16" fmla="*/ 881 w 936"/>
                  <a:gd name="T17" fmla="*/ 61 h 82"/>
                  <a:gd name="T18" fmla="*/ 808 w 936"/>
                  <a:gd name="T19" fmla="*/ 75 h 82"/>
                  <a:gd name="T20" fmla="*/ 791 w 936"/>
                  <a:gd name="T21" fmla="*/ 56 h 82"/>
                  <a:gd name="T22" fmla="*/ 808 w 936"/>
                  <a:gd name="T23" fmla="*/ 56 h 82"/>
                  <a:gd name="T24" fmla="*/ 735 w 936"/>
                  <a:gd name="T25" fmla="*/ 71 h 82"/>
                  <a:gd name="T26" fmla="*/ 718 w 936"/>
                  <a:gd name="T27" fmla="*/ 49 h 82"/>
                  <a:gd name="T28" fmla="*/ 737 w 936"/>
                  <a:gd name="T29" fmla="*/ 52 h 82"/>
                  <a:gd name="T30" fmla="*/ 664 w 936"/>
                  <a:gd name="T31" fmla="*/ 64 h 82"/>
                  <a:gd name="T32" fmla="*/ 647 w 936"/>
                  <a:gd name="T33" fmla="*/ 45 h 82"/>
                  <a:gd name="T34" fmla="*/ 666 w 936"/>
                  <a:gd name="T35" fmla="*/ 47 h 82"/>
                  <a:gd name="T36" fmla="*/ 593 w 936"/>
                  <a:gd name="T37" fmla="*/ 59 h 82"/>
                  <a:gd name="T38" fmla="*/ 577 w 936"/>
                  <a:gd name="T39" fmla="*/ 40 h 82"/>
                  <a:gd name="T40" fmla="*/ 593 w 936"/>
                  <a:gd name="T41" fmla="*/ 42 h 82"/>
                  <a:gd name="T42" fmla="*/ 520 w 936"/>
                  <a:gd name="T43" fmla="*/ 54 h 82"/>
                  <a:gd name="T44" fmla="*/ 503 w 936"/>
                  <a:gd name="T45" fmla="*/ 35 h 82"/>
                  <a:gd name="T46" fmla="*/ 522 w 936"/>
                  <a:gd name="T47" fmla="*/ 38 h 82"/>
                  <a:gd name="T48" fmla="*/ 449 w 936"/>
                  <a:gd name="T49" fmla="*/ 49 h 82"/>
                  <a:gd name="T50" fmla="*/ 432 w 936"/>
                  <a:gd name="T51" fmla="*/ 30 h 82"/>
                  <a:gd name="T52" fmla="*/ 449 w 936"/>
                  <a:gd name="T53" fmla="*/ 30 h 82"/>
                  <a:gd name="T54" fmla="*/ 376 w 936"/>
                  <a:gd name="T55" fmla="*/ 45 h 82"/>
                  <a:gd name="T56" fmla="*/ 359 w 936"/>
                  <a:gd name="T57" fmla="*/ 26 h 82"/>
                  <a:gd name="T58" fmla="*/ 378 w 936"/>
                  <a:gd name="T59" fmla="*/ 26 h 82"/>
                  <a:gd name="T60" fmla="*/ 305 w 936"/>
                  <a:gd name="T61" fmla="*/ 40 h 82"/>
                  <a:gd name="T62" fmla="*/ 288 w 936"/>
                  <a:gd name="T63" fmla="*/ 21 h 82"/>
                  <a:gd name="T64" fmla="*/ 307 w 936"/>
                  <a:gd name="T65" fmla="*/ 21 h 82"/>
                  <a:gd name="T66" fmla="*/ 234 w 936"/>
                  <a:gd name="T67" fmla="*/ 35 h 82"/>
                  <a:gd name="T68" fmla="*/ 218 w 936"/>
                  <a:gd name="T69" fmla="*/ 14 h 82"/>
                  <a:gd name="T70" fmla="*/ 234 w 936"/>
                  <a:gd name="T71" fmla="*/ 16 h 82"/>
                  <a:gd name="T72" fmla="*/ 161 w 936"/>
                  <a:gd name="T73" fmla="*/ 28 h 82"/>
                  <a:gd name="T74" fmla="*/ 144 w 936"/>
                  <a:gd name="T75" fmla="*/ 9 h 82"/>
                  <a:gd name="T76" fmla="*/ 163 w 936"/>
                  <a:gd name="T77" fmla="*/ 12 h 82"/>
                  <a:gd name="T78" fmla="*/ 90 w 936"/>
                  <a:gd name="T79" fmla="*/ 23 h 82"/>
                  <a:gd name="T80" fmla="*/ 73 w 936"/>
                  <a:gd name="T8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82">
                    <a:moveTo>
                      <a:pt x="19" y="2"/>
                    </a:moveTo>
                    <a:lnTo>
                      <a:pt x="17" y="19"/>
                    </a:lnTo>
                    <a:lnTo>
                      <a:pt x="0" y="19"/>
                    </a:lnTo>
                    <a:lnTo>
                      <a:pt x="0" y="0"/>
                    </a:lnTo>
                    <a:lnTo>
                      <a:pt x="19" y="2"/>
                    </a:lnTo>
                    <a:lnTo>
                      <a:pt x="19" y="2"/>
                    </a:lnTo>
                    <a:close/>
                    <a:moveTo>
                      <a:pt x="936" y="66"/>
                    </a:moveTo>
                    <a:lnTo>
                      <a:pt x="936" y="66"/>
                    </a:lnTo>
                    <a:lnTo>
                      <a:pt x="933" y="82"/>
                    </a:lnTo>
                    <a:lnTo>
                      <a:pt x="933" y="82"/>
                    </a:lnTo>
                    <a:lnTo>
                      <a:pt x="936" y="66"/>
                    </a:lnTo>
                    <a:lnTo>
                      <a:pt x="936" y="66"/>
                    </a:lnTo>
                    <a:close/>
                    <a:moveTo>
                      <a:pt x="881" y="61"/>
                    </a:moveTo>
                    <a:lnTo>
                      <a:pt x="879" y="80"/>
                    </a:lnTo>
                    <a:lnTo>
                      <a:pt x="862" y="78"/>
                    </a:lnTo>
                    <a:lnTo>
                      <a:pt x="862" y="61"/>
                    </a:lnTo>
                    <a:lnTo>
                      <a:pt x="881" y="61"/>
                    </a:lnTo>
                    <a:lnTo>
                      <a:pt x="881" y="61"/>
                    </a:lnTo>
                    <a:close/>
                    <a:moveTo>
                      <a:pt x="808" y="56"/>
                    </a:moveTo>
                    <a:lnTo>
                      <a:pt x="808" y="75"/>
                    </a:lnTo>
                    <a:lnTo>
                      <a:pt x="789" y="73"/>
                    </a:lnTo>
                    <a:lnTo>
                      <a:pt x="791" y="56"/>
                    </a:lnTo>
                    <a:lnTo>
                      <a:pt x="808" y="56"/>
                    </a:lnTo>
                    <a:lnTo>
                      <a:pt x="808" y="56"/>
                    </a:lnTo>
                    <a:close/>
                    <a:moveTo>
                      <a:pt x="737" y="52"/>
                    </a:moveTo>
                    <a:lnTo>
                      <a:pt x="735" y="71"/>
                    </a:lnTo>
                    <a:lnTo>
                      <a:pt x="718" y="68"/>
                    </a:lnTo>
                    <a:lnTo>
                      <a:pt x="718" y="49"/>
                    </a:lnTo>
                    <a:lnTo>
                      <a:pt x="737" y="52"/>
                    </a:lnTo>
                    <a:lnTo>
                      <a:pt x="737" y="52"/>
                    </a:lnTo>
                    <a:close/>
                    <a:moveTo>
                      <a:pt x="666" y="47"/>
                    </a:moveTo>
                    <a:lnTo>
                      <a:pt x="664" y="64"/>
                    </a:lnTo>
                    <a:lnTo>
                      <a:pt x="645" y="64"/>
                    </a:lnTo>
                    <a:lnTo>
                      <a:pt x="647" y="45"/>
                    </a:lnTo>
                    <a:lnTo>
                      <a:pt x="666" y="47"/>
                    </a:lnTo>
                    <a:lnTo>
                      <a:pt x="666" y="47"/>
                    </a:lnTo>
                    <a:close/>
                    <a:moveTo>
                      <a:pt x="593" y="42"/>
                    </a:moveTo>
                    <a:lnTo>
                      <a:pt x="593" y="59"/>
                    </a:lnTo>
                    <a:lnTo>
                      <a:pt x="574" y="59"/>
                    </a:lnTo>
                    <a:lnTo>
                      <a:pt x="577" y="40"/>
                    </a:lnTo>
                    <a:lnTo>
                      <a:pt x="593" y="42"/>
                    </a:lnTo>
                    <a:lnTo>
                      <a:pt x="593" y="42"/>
                    </a:lnTo>
                    <a:close/>
                    <a:moveTo>
                      <a:pt x="522" y="38"/>
                    </a:moveTo>
                    <a:lnTo>
                      <a:pt x="520" y="54"/>
                    </a:lnTo>
                    <a:lnTo>
                      <a:pt x="503" y="54"/>
                    </a:lnTo>
                    <a:lnTo>
                      <a:pt x="503" y="35"/>
                    </a:lnTo>
                    <a:lnTo>
                      <a:pt x="522" y="38"/>
                    </a:lnTo>
                    <a:lnTo>
                      <a:pt x="522" y="38"/>
                    </a:lnTo>
                    <a:close/>
                    <a:moveTo>
                      <a:pt x="449" y="30"/>
                    </a:moveTo>
                    <a:lnTo>
                      <a:pt x="449" y="49"/>
                    </a:lnTo>
                    <a:lnTo>
                      <a:pt x="430" y="47"/>
                    </a:lnTo>
                    <a:lnTo>
                      <a:pt x="432" y="30"/>
                    </a:lnTo>
                    <a:lnTo>
                      <a:pt x="449" y="30"/>
                    </a:lnTo>
                    <a:lnTo>
                      <a:pt x="449" y="30"/>
                    </a:lnTo>
                    <a:close/>
                    <a:moveTo>
                      <a:pt x="378" y="26"/>
                    </a:moveTo>
                    <a:lnTo>
                      <a:pt x="376" y="45"/>
                    </a:lnTo>
                    <a:lnTo>
                      <a:pt x="359" y="42"/>
                    </a:lnTo>
                    <a:lnTo>
                      <a:pt x="359" y="26"/>
                    </a:lnTo>
                    <a:lnTo>
                      <a:pt x="378" y="26"/>
                    </a:lnTo>
                    <a:lnTo>
                      <a:pt x="378" y="26"/>
                    </a:lnTo>
                    <a:close/>
                    <a:moveTo>
                      <a:pt x="307" y="21"/>
                    </a:moveTo>
                    <a:lnTo>
                      <a:pt x="305" y="40"/>
                    </a:lnTo>
                    <a:lnTo>
                      <a:pt x="286" y="38"/>
                    </a:lnTo>
                    <a:lnTo>
                      <a:pt x="288" y="21"/>
                    </a:lnTo>
                    <a:lnTo>
                      <a:pt x="307" y="21"/>
                    </a:lnTo>
                    <a:lnTo>
                      <a:pt x="307" y="21"/>
                    </a:lnTo>
                    <a:close/>
                    <a:moveTo>
                      <a:pt x="234" y="16"/>
                    </a:moveTo>
                    <a:lnTo>
                      <a:pt x="234" y="35"/>
                    </a:lnTo>
                    <a:lnTo>
                      <a:pt x="215" y="33"/>
                    </a:lnTo>
                    <a:lnTo>
                      <a:pt x="218" y="14"/>
                    </a:lnTo>
                    <a:lnTo>
                      <a:pt x="234" y="16"/>
                    </a:lnTo>
                    <a:lnTo>
                      <a:pt x="234" y="16"/>
                    </a:lnTo>
                    <a:close/>
                    <a:moveTo>
                      <a:pt x="163" y="12"/>
                    </a:moveTo>
                    <a:lnTo>
                      <a:pt x="161" y="28"/>
                    </a:lnTo>
                    <a:lnTo>
                      <a:pt x="144" y="28"/>
                    </a:lnTo>
                    <a:lnTo>
                      <a:pt x="144" y="9"/>
                    </a:lnTo>
                    <a:lnTo>
                      <a:pt x="163" y="12"/>
                    </a:lnTo>
                    <a:lnTo>
                      <a:pt x="163" y="12"/>
                    </a:lnTo>
                    <a:close/>
                    <a:moveTo>
                      <a:pt x="90" y="7"/>
                    </a:moveTo>
                    <a:lnTo>
                      <a:pt x="90" y="23"/>
                    </a:lnTo>
                    <a:lnTo>
                      <a:pt x="71" y="23"/>
                    </a:lnTo>
                    <a:lnTo>
                      <a:pt x="73" y="5"/>
                    </a:lnTo>
                    <a:lnTo>
                      <a:pt x="90" y="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1" name="Freeform 510"/>
              <p:cNvSpPr>
                <a:spLocks noEditPoints="1"/>
              </p:cNvSpPr>
              <p:nvPr/>
            </p:nvSpPr>
            <p:spPr bwMode="auto">
              <a:xfrm>
                <a:off x="7513638" y="4652963"/>
                <a:ext cx="198438" cy="922338"/>
              </a:xfrm>
              <a:custGeom>
                <a:avLst/>
                <a:gdLst>
                  <a:gd name="T0" fmla="*/ 21 w 125"/>
                  <a:gd name="T1" fmla="*/ 19 h 581"/>
                  <a:gd name="T2" fmla="*/ 5 w 125"/>
                  <a:gd name="T3" fmla="*/ 21 h 581"/>
                  <a:gd name="T4" fmla="*/ 0 w 125"/>
                  <a:gd name="T5" fmla="*/ 2 h 581"/>
                  <a:gd name="T6" fmla="*/ 19 w 125"/>
                  <a:gd name="T7" fmla="*/ 0 h 581"/>
                  <a:gd name="T8" fmla="*/ 21 w 125"/>
                  <a:gd name="T9" fmla="*/ 19 h 581"/>
                  <a:gd name="T10" fmla="*/ 21 w 125"/>
                  <a:gd name="T11" fmla="*/ 19 h 581"/>
                  <a:gd name="T12" fmla="*/ 125 w 125"/>
                  <a:gd name="T13" fmla="*/ 576 h 581"/>
                  <a:gd name="T14" fmla="*/ 123 w 125"/>
                  <a:gd name="T15" fmla="*/ 567 h 581"/>
                  <a:gd name="T16" fmla="*/ 106 w 125"/>
                  <a:gd name="T17" fmla="*/ 569 h 581"/>
                  <a:gd name="T18" fmla="*/ 106 w 125"/>
                  <a:gd name="T19" fmla="*/ 581 h 581"/>
                  <a:gd name="T20" fmla="*/ 125 w 125"/>
                  <a:gd name="T21" fmla="*/ 576 h 581"/>
                  <a:gd name="T22" fmla="*/ 125 w 125"/>
                  <a:gd name="T23" fmla="*/ 576 h 581"/>
                  <a:gd name="T24" fmla="*/ 113 w 125"/>
                  <a:gd name="T25" fmla="*/ 512 h 581"/>
                  <a:gd name="T26" fmla="*/ 94 w 125"/>
                  <a:gd name="T27" fmla="*/ 517 h 581"/>
                  <a:gd name="T28" fmla="*/ 92 w 125"/>
                  <a:gd name="T29" fmla="*/ 498 h 581"/>
                  <a:gd name="T30" fmla="*/ 111 w 125"/>
                  <a:gd name="T31" fmla="*/ 496 h 581"/>
                  <a:gd name="T32" fmla="*/ 113 w 125"/>
                  <a:gd name="T33" fmla="*/ 512 h 581"/>
                  <a:gd name="T34" fmla="*/ 113 w 125"/>
                  <a:gd name="T35" fmla="*/ 512 h 581"/>
                  <a:gd name="T36" fmla="*/ 99 w 125"/>
                  <a:gd name="T37" fmla="*/ 442 h 581"/>
                  <a:gd name="T38" fmla="*/ 82 w 125"/>
                  <a:gd name="T39" fmla="*/ 446 h 581"/>
                  <a:gd name="T40" fmla="*/ 80 w 125"/>
                  <a:gd name="T41" fmla="*/ 427 h 581"/>
                  <a:gd name="T42" fmla="*/ 97 w 125"/>
                  <a:gd name="T43" fmla="*/ 425 h 581"/>
                  <a:gd name="T44" fmla="*/ 99 w 125"/>
                  <a:gd name="T45" fmla="*/ 442 h 581"/>
                  <a:gd name="T46" fmla="*/ 99 w 125"/>
                  <a:gd name="T47" fmla="*/ 442 h 581"/>
                  <a:gd name="T48" fmla="*/ 87 w 125"/>
                  <a:gd name="T49" fmla="*/ 371 h 581"/>
                  <a:gd name="T50" fmla="*/ 68 w 125"/>
                  <a:gd name="T51" fmla="*/ 375 h 581"/>
                  <a:gd name="T52" fmla="*/ 66 w 125"/>
                  <a:gd name="T53" fmla="*/ 357 h 581"/>
                  <a:gd name="T54" fmla="*/ 85 w 125"/>
                  <a:gd name="T55" fmla="*/ 354 h 581"/>
                  <a:gd name="T56" fmla="*/ 87 w 125"/>
                  <a:gd name="T57" fmla="*/ 371 h 581"/>
                  <a:gd name="T58" fmla="*/ 87 w 125"/>
                  <a:gd name="T59" fmla="*/ 371 h 581"/>
                  <a:gd name="T60" fmla="*/ 73 w 125"/>
                  <a:gd name="T61" fmla="*/ 300 h 581"/>
                  <a:gd name="T62" fmla="*/ 56 w 125"/>
                  <a:gd name="T63" fmla="*/ 305 h 581"/>
                  <a:gd name="T64" fmla="*/ 52 w 125"/>
                  <a:gd name="T65" fmla="*/ 286 h 581"/>
                  <a:gd name="T66" fmla="*/ 71 w 125"/>
                  <a:gd name="T67" fmla="*/ 283 h 581"/>
                  <a:gd name="T68" fmla="*/ 73 w 125"/>
                  <a:gd name="T69" fmla="*/ 300 h 581"/>
                  <a:gd name="T70" fmla="*/ 73 w 125"/>
                  <a:gd name="T71" fmla="*/ 300 h 581"/>
                  <a:gd name="T72" fmla="*/ 61 w 125"/>
                  <a:gd name="T73" fmla="*/ 231 h 581"/>
                  <a:gd name="T74" fmla="*/ 42 w 125"/>
                  <a:gd name="T75" fmla="*/ 234 h 581"/>
                  <a:gd name="T76" fmla="*/ 40 w 125"/>
                  <a:gd name="T77" fmla="*/ 215 h 581"/>
                  <a:gd name="T78" fmla="*/ 56 w 125"/>
                  <a:gd name="T79" fmla="*/ 212 h 581"/>
                  <a:gd name="T80" fmla="*/ 61 w 125"/>
                  <a:gd name="T81" fmla="*/ 231 h 581"/>
                  <a:gd name="T82" fmla="*/ 61 w 125"/>
                  <a:gd name="T83" fmla="*/ 231 h 581"/>
                  <a:gd name="T84" fmla="*/ 47 w 125"/>
                  <a:gd name="T85" fmla="*/ 160 h 581"/>
                  <a:gd name="T86" fmla="*/ 30 w 125"/>
                  <a:gd name="T87" fmla="*/ 163 h 581"/>
                  <a:gd name="T88" fmla="*/ 26 w 125"/>
                  <a:gd name="T89" fmla="*/ 144 h 581"/>
                  <a:gd name="T90" fmla="*/ 45 w 125"/>
                  <a:gd name="T91" fmla="*/ 142 h 581"/>
                  <a:gd name="T92" fmla="*/ 47 w 125"/>
                  <a:gd name="T93" fmla="*/ 160 h 581"/>
                  <a:gd name="T94" fmla="*/ 47 w 125"/>
                  <a:gd name="T95" fmla="*/ 160 h 581"/>
                  <a:gd name="T96" fmla="*/ 35 w 125"/>
                  <a:gd name="T97" fmla="*/ 90 h 581"/>
                  <a:gd name="T98" fmla="*/ 16 w 125"/>
                  <a:gd name="T99" fmla="*/ 92 h 581"/>
                  <a:gd name="T100" fmla="*/ 14 w 125"/>
                  <a:gd name="T101" fmla="*/ 73 h 581"/>
                  <a:gd name="T102" fmla="*/ 30 w 125"/>
                  <a:gd name="T103" fmla="*/ 71 h 581"/>
                  <a:gd name="T104" fmla="*/ 35 w 125"/>
                  <a:gd name="T105" fmla="*/ 9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1">
                    <a:moveTo>
                      <a:pt x="21" y="19"/>
                    </a:moveTo>
                    <a:lnTo>
                      <a:pt x="5" y="21"/>
                    </a:lnTo>
                    <a:lnTo>
                      <a:pt x="0" y="2"/>
                    </a:lnTo>
                    <a:lnTo>
                      <a:pt x="19" y="0"/>
                    </a:lnTo>
                    <a:lnTo>
                      <a:pt x="21" y="19"/>
                    </a:lnTo>
                    <a:lnTo>
                      <a:pt x="21" y="19"/>
                    </a:lnTo>
                    <a:close/>
                    <a:moveTo>
                      <a:pt x="125" y="576"/>
                    </a:moveTo>
                    <a:lnTo>
                      <a:pt x="123" y="567"/>
                    </a:lnTo>
                    <a:lnTo>
                      <a:pt x="106" y="569"/>
                    </a:lnTo>
                    <a:lnTo>
                      <a:pt x="106" y="581"/>
                    </a:lnTo>
                    <a:lnTo>
                      <a:pt x="125" y="576"/>
                    </a:lnTo>
                    <a:lnTo>
                      <a:pt x="125" y="576"/>
                    </a:lnTo>
                    <a:close/>
                    <a:moveTo>
                      <a:pt x="113" y="512"/>
                    </a:moveTo>
                    <a:lnTo>
                      <a:pt x="94" y="517"/>
                    </a:lnTo>
                    <a:lnTo>
                      <a:pt x="92" y="498"/>
                    </a:lnTo>
                    <a:lnTo>
                      <a:pt x="111" y="496"/>
                    </a:lnTo>
                    <a:lnTo>
                      <a:pt x="113" y="512"/>
                    </a:lnTo>
                    <a:lnTo>
                      <a:pt x="113" y="512"/>
                    </a:lnTo>
                    <a:close/>
                    <a:moveTo>
                      <a:pt x="99" y="442"/>
                    </a:moveTo>
                    <a:lnTo>
                      <a:pt x="82" y="446"/>
                    </a:lnTo>
                    <a:lnTo>
                      <a:pt x="80" y="427"/>
                    </a:lnTo>
                    <a:lnTo>
                      <a:pt x="97" y="425"/>
                    </a:lnTo>
                    <a:lnTo>
                      <a:pt x="99" y="442"/>
                    </a:lnTo>
                    <a:lnTo>
                      <a:pt x="99" y="442"/>
                    </a:lnTo>
                    <a:close/>
                    <a:moveTo>
                      <a:pt x="87" y="371"/>
                    </a:moveTo>
                    <a:lnTo>
                      <a:pt x="68" y="375"/>
                    </a:lnTo>
                    <a:lnTo>
                      <a:pt x="66" y="357"/>
                    </a:lnTo>
                    <a:lnTo>
                      <a:pt x="85" y="354"/>
                    </a:lnTo>
                    <a:lnTo>
                      <a:pt x="87" y="371"/>
                    </a:lnTo>
                    <a:lnTo>
                      <a:pt x="87" y="371"/>
                    </a:lnTo>
                    <a:close/>
                    <a:moveTo>
                      <a:pt x="73" y="300"/>
                    </a:moveTo>
                    <a:lnTo>
                      <a:pt x="56" y="305"/>
                    </a:lnTo>
                    <a:lnTo>
                      <a:pt x="52" y="286"/>
                    </a:lnTo>
                    <a:lnTo>
                      <a:pt x="71" y="283"/>
                    </a:lnTo>
                    <a:lnTo>
                      <a:pt x="73" y="300"/>
                    </a:lnTo>
                    <a:lnTo>
                      <a:pt x="73" y="300"/>
                    </a:lnTo>
                    <a:close/>
                    <a:moveTo>
                      <a:pt x="61" y="231"/>
                    </a:moveTo>
                    <a:lnTo>
                      <a:pt x="42" y="234"/>
                    </a:lnTo>
                    <a:lnTo>
                      <a:pt x="40" y="215"/>
                    </a:lnTo>
                    <a:lnTo>
                      <a:pt x="56" y="212"/>
                    </a:lnTo>
                    <a:lnTo>
                      <a:pt x="61" y="231"/>
                    </a:lnTo>
                    <a:lnTo>
                      <a:pt x="61" y="231"/>
                    </a:lnTo>
                    <a:close/>
                    <a:moveTo>
                      <a:pt x="47" y="160"/>
                    </a:moveTo>
                    <a:lnTo>
                      <a:pt x="30" y="163"/>
                    </a:lnTo>
                    <a:lnTo>
                      <a:pt x="26" y="144"/>
                    </a:lnTo>
                    <a:lnTo>
                      <a:pt x="45" y="142"/>
                    </a:lnTo>
                    <a:lnTo>
                      <a:pt x="47" y="160"/>
                    </a:lnTo>
                    <a:lnTo>
                      <a:pt x="47" y="160"/>
                    </a:lnTo>
                    <a:close/>
                    <a:moveTo>
                      <a:pt x="35" y="90"/>
                    </a:moveTo>
                    <a:lnTo>
                      <a:pt x="16" y="92"/>
                    </a:lnTo>
                    <a:lnTo>
                      <a:pt x="14" y="73"/>
                    </a:lnTo>
                    <a:lnTo>
                      <a:pt x="30" y="71"/>
                    </a:lnTo>
                    <a:lnTo>
                      <a:pt x="35"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2" name="Freeform 511"/>
              <p:cNvSpPr>
                <a:spLocks noEditPoints="1"/>
              </p:cNvSpPr>
              <p:nvPr/>
            </p:nvSpPr>
            <p:spPr bwMode="auto">
              <a:xfrm>
                <a:off x="6096000" y="5289550"/>
                <a:ext cx="120650" cy="484188"/>
              </a:xfrm>
              <a:custGeom>
                <a:avLst/>
                <a:gdLst>
                  <a:gd name="T0" fmla="*/ 2 w 76"/>
                  <a:gd name="T1" fmla="*/ 284 h 305"/>
                  <a:gd name="T2" fmla="*/ 21 w 76"/>
                  <a:gd name="T3" fmla="*/ 286 h 305"/>
                  <a:gd name="T4" fmla="*/ 17 w 76"/>
                  <a:gd name="T5" fmla="*/ 305 h 305"/>
                  <a:gd name="T6" fmla="*/ 0 w 76"/>
                  <a:gd name="T7" fmla="*/ 300 h 305"/>
                  <a:gd name="T8" fmla="*/ 2 w 76"/>
                  <a:gd name="T9" fmla="*/ 284 h 305"/>
                  <a:gd name="T10" fmla="*/ 2 w 76"/>
                  <a:gd name="T11" fmla="*/ 284 h 305"/>
                  <a:gd name="T12" fmla="*/ 59 w 76"/>
                  <a:gd name="T13" fmla="*/ 0 h 305"/>
                  <a:gd name="T14" fmla="*/ 76 w 76"/>
                  <a:gd name="T15" fmla="*/ 5 h 305"/>
                  <a:gd name="T16" fmla="*/ 73 w 76"/>
                  <a:gd name="T17" fmla="*/ 22 h 305"/>
                  <a:gd name="T18" fmla="*/ 54 w 76"/>
                  <a:gd name="T19" fmla="*/ 19 h 305"/>
                  <a:gd name="T20" fmla="*/ 59 w 76"/>
                  <a:gd name="T21" fmla="*/ 0 h 305"/>
                  <a:gd name="T22" fmla="*/ 59 w 76"/>
                  <a:gd name="T23" fmla="*/ 0 h 305"/>
                  <a:gd name="T24" fmla="*/ 45 w 76"/>
                  <a:gd name="T25" fmla="*/ 71 h 305"/>
                  <a:gd name="T26" fmla="*/ 61 w 76"/>
                  <a:gd name="T27" fmla="*/ 76 h 305"/>
                  <a:gd name="T28" fmla="*/ 59 w 76"/>
                  <a:gd name="T29" fmla="*/ 93 h 305"/>
                  <a:gd name="T30" fmla="*/ 40 w 76"/>
                  <a:gd name="T31" fmla="*/ 90 h 305"/>
                  <a:gd name="T32" fmla="*/ 45 w 76"/>
                  <a:gd name="T33" fmla="*/ 71 h 305"/>
                  <a:gd name="T34" fmla="*/ 45 w 76"/>
                  <a:gd name="T35" fmla="*/ 71 h 305"/>
                  <a:gd name="T36" fmla="*/ 31 w 76"/>
                  <a:gd name="T37" fmla="*/ 142 h 305"/>
                  <a:gd name="T38" fmla="*/ 47 w 76"/>
                  <a:gd name="T39" fmla="*/ 145 h 305"/>
                  <a:gd name="T40" fmla="*/ 45 w 76"/>
                  <a:gd name="T41" fmla="*/ 163 h 305"/>
                  <a:gd name="T42" fmla="*/ 26 w 76"/>
                  <a:gd name="T43" fmla="*/ 159 h 305"/>
                  <a:gd name="T44" fmla="*/ 31 w 76"/>
                  <a:gd name="T45" fmla="*/ 142 h 305"/>
                  <a:gd name="T46" fmla="*/ 31 w 76"/>
                  <a:gd name="T47" fmla="*/ 142 h 305"/>
                  <a:gd name="T48" fmla="*/ 17 w 76"/>
                  <a:gd name="T49" fmla="*/ 213 h 305"/>
                  <a:gd name="T50" fmla="*/ 33 w 76"/>
                  <a:gd name="T51" fmla="*/ 215 h 305"/>
                  <a:gd name="T52" fmla="*/ 31 w 76"/>
                  <a:gd name="T53" fmla="*/ 234 h 305"/>
                  <a:gd name="T54" fmla="*/ 14 w 76"/>
                  <a:gd name="T55" fmla="*/ 230 h 305"/>
                  <a:gd name="T56" fmla="*/ 17 w 76"/>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305">
                    <a:moveTo>
                      <a:pt x="2" y="284"/>
                    </a:moveTo>
                    <a:lnTo>
                      <a:pt x="21" y="286"/>
                    </a:lnTo>
                    <a:lnTo>
                      <a:pt x="17" y="305"/>
                    </a:lnTo>
                    <a:lnTo>
                      <a:pt x="0" y="300"/>
                    </a:lnTo>
                    <a:lnTo>
                      <a:pt x="2" y="284"/>
                    </a:lnTo>
                    <a:lnTo>
                      <a:pt x="2" y="284"/>
                    </a:lnTo>
                    <a:close/>
                    <a:moveTo>
                      <a:pt x="59" y="0"/>
                    </a:moveTo>
                    <a:lnTo>
                      <a:pt x="76" y="5"/>
                    </a:lnTo>
                    <a:lnTo>
                      <a:pt x="73" y="22"/>
                    </a:lnTo>
                    <a:lnTo>
                      <a:pt x="54" y="19"/>
                    </a:lnTo>
                    <a:lnTo>
                      <a:pt x="59" y="0"/>
                    </a:lnTo>
                    <a:lnTo>
                      <a:pt x="59" y="0"/>
                    </a:lnTo>
                    <a:close/>
                    <a:moveTo>
                      <a:pt x="45" y="71"/>
                    </a:moveTo>
                    <a:lnTo>
                      <a:pt x="61" y="76"/>
                    </a:lnTo>
                    <a:lnTo>
                      <a:pt x="59" y="93"/>
                    </a:lnTo>
                    <a:lnTo>
                      <a:pt x="40" y="90"/>
                    </a:lnTo>
                    <a:lnTo>
                      <a:pt x="45" y="71"/>
                    </a:lnTo>
                    <a:lnTo>
                      <a:pt x="45" y="71"/>
                    </a:lnTo>
                    <a:close/>
                    <a:moveTo>
                      <a:pt x="31" y="142"/>
                    </a:moveTo>
                    <a:lnTo>
                      <a:pt x="47" y="145"/>
                    </a:lnTo>
                    <a:lnTo>
                      <a:pt x="45" y="163"/>
                    </a:lnTo>
                    <a:lnTo>
                      <a:pt x="26" y="159"/>
                    </a:lnTo>
                    <a:lnTo>
                      <a:pt x="31" y="142"/>
                    </a:lnTo>
                    <a:lnTo>
                      <a:pt x="31" y="142"/>
                    </a:lnTo>
                    <a:close/>
                    <a:moveTo>
                      <a:pt x="17" y="213"/>
                    </a:moveTo>
                    <a:lnTo>
                      <a:pt x="33" y="215"/>
                    </a:lnTo>
                    <a:lnTo>
                      <a:pt x="31" y="234"/>
                    </a:lnTo>
                    <a:lnTo>
                      <a:pt x="14" y="230"/>
                    </a:lnTo>
                    <a:lnTo>
                      <a:pt x="17" y="21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3" name="Freeform 512"/>
              <p:cNvSpPr>
                <a:spLocks noEditPoints="1"/>
              </p:cNvSpPr>
              <p:nvPr/>
            </p:nvSpPr>
            <p:spPr bwMode="auto">
              <a:xfrm>
                <a:off x="5416550" y="4562475"/>
                <a:ext cx="800100" cy="720725"/>
              </a:xfrm>
              <a:custGeom>
                <a:avLst/>
                <a:gdLst>
                  <a:gd name="T0" fmla="*/ 26 w 504"/>
                  <a:gd name="T1" fmla="*/ 12 h 454"/>
                  <a:gd name="T2" fmla="*/ 15 w 504"/>
                  <a:gd name="T3" fmla="*/ 24 h 454"/>
                  <a:gd name="T4" fmla="*/ 0 w 504"/>
                  <a:gd name="T5" fmla="*/ 12 h 454"/>
                  <a:gd name="T6" fmla="*/ 12 w 504"/>
                  <a:gd name="T7" fmla="*/ 0 h 454"/>
                  <a:gd name="T8" fmla="*/ 26 w 504"/>
                  <a:gd name="T9" fmla="*/ 12 h 454"/>
                  <a:gd name="T10" fmla="*/ 26 w 504"/>
                  <a:gd name="T11" fmla="*/ 12 h 454"/>
                  <a:gd name="T12" fmla="*/ 504 w 504"/>
                  <a:gd name="T13" fmla="*/ 442 h 454"/>
                  <a:gd name="T14" fmla="*/ 494 w 504"/>
                  <a:gd name="T15" fmla="*/ 432 h 454"/>
                  <a:gd name="T16" fmla="*/ 482 w 504"/>
                  <a:gd name="T17" fmla="*/ 447 h 454"/>
                  <a:gd name="T18" fmla="*/ 492 w 504"/>
                  <a:gd name="T19" fmla="*/ 454 h 454"/>
                  <a:gd name="T20" fmla="*/ 504 w 504"/>
                  <a:gd name="T21" fmla="*/ 442 h 454"/>
                  <a:gd name="T22" fmla="*/ 504 w 504"/>
                  <a:gd name="T23" fmla="*/ 442 h 454"/>
                  <a:gd name="T24" fmla="*/ 454 w 504"/>
                  <a:gd name="T25" fmla="*/ 397 h 454"/>
                  <a:gd name="T26" fmla="*/ 442 w 504"/>
                  <a:gd name="T27" fmla="*/ 409 h 454"/>
                  <a:gd name="T28" fmla="*/ 428 w 504"/>
                  <a:gd name="T29" fmla="*/ 397 h 454"/>
                  <a:gd name="T30" fmla="*/ 440 w 504"/>
                  <a:gd name="T31" fmla="*/ 385 h 454"/>
                  <a:gd name="T32" fmla="*/ 454 w 504"/>
                  <a:gd name="T33" fmla="*/ 397 h 454"/>
                  <a:gd name="T34" fmla="*/ 454 w 504"/>
                  <a:gd name="T35" fmla="*/ 397 h 454"/>
                  <a:gd name="T36" fmla="*/ 400 w 504"/>
                  <a:gd name="T37" fmla="*/ 347 h 454"/>
                  <a:gd name="T38" fmla="*/ 388 w 504"/>
                  <a:gd name="T39" fmla="*/ 362 h 454"/>
                  <a:gd name="T40" fmla="*/ 376 w 504"/>
                  <a:gd name="T41" fmla="*/ 350 h 454"/>
                  <a:gd name="T42" fmla="*/ 388 w 504"/>
                  <a:gd name="T43" fmla="*/ 336 h 454"/>
                  <a:gd name="T44" fmla="*/ 400 w 504"/>
                  <a:gd name="T45" fmla="*/ 347 h 454"/>
                  <a:gd name="T46" fmla="*/ 400 w 504"/>
                  <a:gd name="T47" fmla="*/ 347 h 454"/>
                  <a:gd name="T48" fmla="*/ 348 w 504"/>
                  <a:gd name="T49" fmla="*/ 300 h 454"/>
                  <a:gd name="T50" fmla="*/ 336 w 504"/>
                  <a:gd name="T51" fmla="*/ 314 h 454"/>
                  <a:gd name="T52" fmla="*/ 322 w 504"/>
                  <a:gd name="T53" fmla="*/ 303 h 454"/>
                  <a:gd name="T54" fmla="*/ 333 w 504"/>
                  <a:gd name="T55" fmla="*/ 288 h 454"/>
                  <a:gd name="T56" fmla="*/ 348 w 504"/>
                  <a:gd name="T57" fmla="*/ 300 h 454"/>
                  <a:gd name="T58" fmla="*/ 348 w 504"/>
                  <a:gd name="T59" fmla="*/ 300 h 454"/>
                  <a:gd name="T60" fmla="*/ 293 w 504"/>
                  <a:gd name="T61" fmla="*/ 253 h 454"/>
                  <a:gd name="T62" fmla="*/ 282 w 504"/>
                  <a:gd name="T63" fmla="*/ 265 h 454"/>
                  <a:gd name="T64" fmla="*/ 267 w 504"/>
                  <a:gd name="T65" fmla="*/ 253 h 454"/>
                  <a:gd name="T66" fmla="*/ 279 w 504"/>
                  <a:gd name="T67" fmla="*/ 239 h 454"/>
                  <a:gd name="T68" fmla="*/ 293 w 504"/>
                  <a:gd name="T69" fmla="*/ 253 h 454"/>
                  <a:gd name="T70" fmla="*/ 293 w 504"/>
                  <a:gd name="T71" fmla="*/ 253 h 454"/>
                  <a:gd name="T72" fmla="*/ 239 w 504"/>
                  <a:gd name="T73" fmla="*/ 203 h 454"/>
                  <a:gd name="T74" fmla="*/ 227 w 504"/>
                  <a:gd name="T75" fmla="*/ 217 h 454"/>
                  <a:gd name="T76" fmla="*/ 215 w 504"/>
                  <a:gd name="T77" fmla="*/ 206 h 454"/>
                  <a:gd name="T78" fmla="*/ 227 w 504"/>
                  <a:gd name="T79" fmla="*/ 192 h 454"/>
                  <a:gd name="T80" fmla="*/ 239 w 504"/>
                  <a:gd name="T81" fmla="*/ 203 h 454"/>
                  <a:gd name="T82" fmla="*/ 239 w 504"/>
                  <a:gd name="T83" fmla="*/ 203 h 454"/>
                  <a:gd name="T84" fmla="*/ 187 w 504"/>
                  <a:gd name="T85" fmla="*/ 156 h 454"/>
                  <a:gd name="T86" fmla="*/ 175 w 504"/>
                  <a:gd name="T87" fmla="*/ 168 h 454"/>
                  <a:gd name="T88" fmla="*/ 161 w 504"/>
                  <a:gd name="T89" fmla="*/ 156 h 454"/>
                  <a:gd name="T90" fmla="*/ 173 w 504"/>
                  <a:gd name="T91" fmla="*/ 144 h 454"/>
                  <a:gd name="T92" fmla="*/ 187 w 504"/>
                  <a:gd name="T93" fmla="*/ 156 h 454"/>
                  <a:gd name="T94" fmla="*/ 187 w 504"/>
                  <a:gd name="T95" fmla="*/ 156 h 454"/>
                  <a:gd name="T96" fmla="*/ 133 w 504"/>
                  <a:gd name="T97" fmla="*/ 106 h 454"/>
                  <a:gd name="T98" fmla="*/ 121 w 504"/>
                  <a:gd name="T99" fmla="*/ 121 h 454"/>
                  <a:gd name="T100" fmla="*/ 107 w 504"/>
                  <a:gd name="T101" fmla="*/ 109 h 454"/>
                  <a:gd name="T102" fmla="*/ 119 w 504"/>
                  <a:gd name="T103" fmla="*/ 95 h 454"/>
                  <a:gd name="T104" fmla="*/ 133 w 504"/>
                  <a:gd name="T105" fmla="*/ 106 h 454"/>
                  <a:gd name="T106" fmla="*/ 133 w 504"/>
                  <a:gd name="T107" fmla="*/ 106 h 454"/>
                  <a:gd name="T108" fmla="*/ 78 w 504"/>
                  <a:gd name="T109" fmla="*/ 59 h 454"/>
                  <a:gd name="T110" fmla="*/ 67 w 504"/>
                  <a:gd name="T111" fmla="*/ 73 h 454"/>
                  <a:gd name="T112" fmla="*/ 55 w 504"/>
                  <a:gd name="T113" fmla="*/ 62 h 454"/>
                  <a:gd name="T114" fmla="*/ 67 w 504"/>
                  <a:gd name="T115" fmla="*/ 47 h 454"/>
                  <a:gd name="T116" fmla="*/ 78 w 504"/>
                  <a:gd name="T117" fmla="*/ 5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4">
                    <a:moveTo>
                      <a:pt x="26" y="12"/>
                    </a:moveTo>
                    <a:lnTo>
                      <a:pt x="15" y="24"/>
                    </a:lnTo>
                    <a:lnTo>
                      <a:pt x="0" y="12"/>
                    </a:lnTo>
                    <a:lnTo>
                      <a:pt x="12" y="0"/>
                    </a:lnTo>
                    <a:lnTo>
                      <a:pt x="26" y="12"/>
                    </a:lnTo>
                    <a:lnTo>
                      <a:pt x="26" y="12"/>
                    </a:lnTo>
                    <a:close/>
                    <a:moveTo>
                      <a:pt x="504" y="442"/>
                    </a:moveTo>
                    <a:lnTo>
                      <a:pt x="494" y="432"/>
                    </a:lnTo>
                    <a:lnTo>
                      <a:pt x="482" y="447"/>
                    </a:lnTo>
                    <a:lnTo>
                      <a:pt x="492" y="454"/>
                    </a:lnTo>
                    <a:lnTo>
                      <a:pt x="504" y="442"/>
                    </a:lnTo>
                    <a:lnTo>
                      <a:pt x="504" y="442"/>
                    </a:lnTo>
                    <a:close/>
                    <a:moveTo>
                      <a:pt x="454" y="397"/>
                    </a:moveTo>
                    <a:lnTo>
                      <a:pt x="442" y="409"/>
                    </a:lnTo>
                    <a:lnTo>
                      <a:pt x="428" y="397"/>
                    </a:lnTo>
                    <a:lnTo>
                      <a:pt x="440" y="385"/>
                    </a:lnTo>
                    <a:lnTo>
                      <a:pt x="454" y="397"/>
                    </a:lnTo>
                    <a:lnTo>
                      <a:pt x="454" y="397"/>
                    </a:lnTo>
                    <a:close/>
                    <a:moveTo>
                      <a:pt x="400" y="347"/>
                    </a:moveTo>
                    <a:lnTo>
                      <a:pt x="388" y="362"/>
                    </a:lnTo>
                    <a:lnTo>
                      <a:pt x="376" y="350"/>
                    </a:lnTo>
                    <a:lnTo>
                      <a:pt x="388" y="336"/>
                    </a:lnTo>
                    <a:lnTo>
                      <a:pt x="400" y="347"/>
                    </a:lnTo>
                    <a:lnTo>
                      <a:pt x="400" y="347"/>
                    </a:lnTo>
                    <a:close/>
                    <a:moveTo>
                      <a:pt x="348" y="300"/>
                    </a:moveTo>
                    <a:lnTo>
                      <a:pt x="336" y="314"/>
                    </a:lnTo>
                    <a:lnTo>
                      <a:pt x="322" y="303"/>
                    </a:lnTo>
                    <a:lnTo>
                      <a:pt x="333" y="288"/>
                    </a:lnTo>
                    <a:lnTo>
                      <a:pt x="348" y="300"/>
                    </a:lnTo>
                    <a:lnTo>
                      <a:pt x="348" y="300"/>
                    </a:lnTo>
                    <a:close/>
                    <a:moveTo>
                      <a:pt x="293" y="253"/>
                    </a:moveTo>
                    <a:lnTo>
                      <a:pt x="282" y="265"/>
                    </a:lnTo>
                    <a:lnTo>
                      <a:pt x="267" y="253"/>
                    </a:lnTo>
                    <a:lnTo>
                      <a:pt x="279" y="239"/>
                    </a:lnTo>
                    <a:lnTo>
                      <a:pt x="293" y="253"/>
                    </a:lnTo>
                    <a:lnTo>
                      <a:pt x="293" y="253"/>
                    </a:lnTo>
                    <a:close/>
                    <a:moveTo>
                      <a:pt x="239" y="203"/>
                    </a:moveTo>
                    <a:lnTo>
                      <a:pt x="227" y="217"/>
                    </a:lnTo>
                    <a:lnTo>
                      <a:pt x="215" y="206"/>
                    </a:lnTo>
                    <a:lnTo>
                      <a:pt x="227" y="192"/>
                    </a:lnTo>
                    <a:lnTo>
                      <a:pt x="239" y="203"/>
                    </a:lnTo>
                    <a:lnTo>
                      <a:pt x="239" y="203"/>
                    </a:lnTo>
                    <a:close/>
                    <a:moveTo>
                      <a:pt x="187" y="156"/>
                    </a:moveTo>
                    <a:lnTo>
                      <a:pt x="175" y="168"/>
                    </a:lnTo>
                    <a:lnTo>
                      <a:pt x="161" y="156"/>
                    </a:lnTo>
                    <a:lnTo>
                      <a:pt x="173" y="144"/>
                    </a:lnTo>
                    <a:lnTo>
                      <a:pt x="187" y="156"/>
                    </a:lnTo>
                    <a:lnTo>
                      <a:pt x="187" y="156"/>
                    </a:lnTo>
                    <a:close/>
                    <a:moveTo>
                      <a:pt x="133" y="106"/>
                    </a:moveTo>
                    <a:lnTo>
                      <a:pt x="121" y="121"/>
                    </a:lnTo>
                    <a:lnTo>
                      <a:pt x="107" y="109"/>
                    </a:lnTo>
                    <a:lnTo>
                      <a:pt x="119" y="95"/>
                    </a:lnTo>
                    <a:lnTo>
                      <a:pt x="133" y="106"/>
                    </a:lnTo>
                    <a:lnTo>
                      <a:pt x="133" y="106"/>
                    </a:lnTo>
                    <a:close/>
                    <a:moveTo>
                      <a:pt x="78" y="59"/>
                    </a:moveTo>
                    <a:lnTo>
                      <a:pt x="67" y="73"/>
                    </a:lnTo>
                    <a:lnTo>
                      <a:pt x="55" y="62"/>
                    </a:lnTo>
                    <a:lnTo>
                      <a:pt x="67" y="47"/>
                    </a:lnTo>
                    <a:lnTo>
                      <a:pt x="78" y="5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4" name="Freeform 513"/>
              <p:cNvSpPr>
                <a:spLocks noEditPoints="1"/>
              </p:cNvSpPr>
              <p:nvPr/>
            </p:nvSpPr>
            <p:spPr bwMode="auto">
              <a:xfrm>
                <a:off x="4562475" y="5016500"/>
                <a:ext cx="1616075" cy="266700"/>
              </a:xfrm>
              <a:custGeom>
                <a:avLst/>
                <a:gdLst>
                  <a:gd name="T0" fmla="*/ 19 w 1018"/>
                  <a:gd name="T1" fmla="*/ 21 h 168"/>
                  <a:gd name="T2" fmla="*/ 2 w 1018"/>
                  <a:gd name="T3" fmla="*/ 0 h 168"/>
                  <a:gd name="T4" fmla="*/ 21 w 1018"/>
                  <a:gd name="T5" fmla="*/ 2 h 168"/>
                  <a:gd name="T6" fmla="*/ 1016 w 1018"/>
                  <a:gd name="T7" fmla="*/ 168 h 168"/>
                  <a:gd name="T8" fmla="*/ 999 w 1018"/>
                  <a:gd name="T9" fmla="*/ 146 h 168"/>
                  <a:gd name="T10" fmla="*/ 1018 w 1018"/>
                  <a:gd name="T11" fmla="*/ 149 h 168"/>
                  <a:gd name="T12" fmla="*/ 945 w 1018"/>
                  <a:gd name="T13" fmla="*/ 158 h 168"/>
                  <a:gd name="T14" fmla="*/ 928 w 1018"/>
                  <a:gd name="T15" fmla="*/ 137 h 168"/>
                  <a:gd name="T16" fmla="*/ 947 w 1018"/>
                  <a:gd name="T17" fmla="*/ 139 h 168"/>
                  <a:gd name="T18" fmla="*/ 871 w 1018"/>
                  <a:gd name="T19" fmla="*/ 146 h 168"/>
                  <a:gd name="T20" fmla="*/ 857 w 1018"/>
                  <a:gd name="T21" fmla="*/ 128 h 168"/>
                  <a:gd name="T22" fmla="*/ 874 w 1018"/>
                  <a:gd name="T23" fmla="*/ 130 h 168"/>
                  <a:gd name="T24" fmla="*/ 801 w 1018"/>
                  <a:gd name="T25" fmla="*/ 137 h 168"/>
                  <a:gd name="T26" fmla="*/ 786 w 1018"/>
                  <a:gd name="T27" fmla="*/ 116 h 168"/>
                  <a:gd name="T28" fmla="*/ 803 w 1018"/>
                  <a:gd name="T29" fmla="*/ 118 h 168"/>
                  <a:gd name="T30" fmla="*/ 730 w 1018"/>
                  <a:gd name="T31" fmla="*/ 125 h 168"/>
                  <a:gd name="T32" fmla="*/ 716 w 1018"/>
                  <a:gd name="T33" fmla="*/ 106 h 168"/>
                  <a:gd name="T34" fmla="*/ 732 w 1018"/>
                  <a:gd name="T35" fmla="*/ 109 h 168"/>
                  <a:gd name="T36" fmla="*/ 659 w 1018"/>
                  <a:gd name="T37" fmla="*/ 116 h 168"/>
                  <a:gd name="T38" fmla="*/ 642 w 1018"/>
                  <a:gd name="T39" fmla="*/ 94 h 168"/>
                  <a:gd name="T40" fmla="*/ 661 w 1018"/>
                  <a:gd name="T41" fmla="*/ 97 h 168"/>
                  <a:gd name="T42" fmla="*/ 588 w 1018"/>
                  <a:gd name="T43" fmla="*/ 104 h 168"/>
                  <a:gd name="T44" fmla="*/ 572 w 1018"/>
                  <a:gd name="T45" fmla="*/ 85 h 168"/>
                  <a:gd name="T46" fmla="*/ 590 w 1018"/>
                  <a:gd name="T47" fmla="*/ 87 h 168"/>
                  <a:gd name="T48" fmla="*/ 517 w 1018"/>
                  <a:gd name="T49" fmla="*/ 94 h 168"/>
                  <a:gd name="T50" fmla="*/ 501 w 1018"/>
                  <a:gd name="T51" fmla="*/ 73 h 168"/>
                  <a:gd name="T52" fmla="*/ 520 w 1018"/>
                  <a:gd name="T53" fmla="*/ 76 h 168"/>
                  <a:gd name="T54" fmla="*/ 444 w 1018"/>
                  <a:gd name="T55" fmla="*/ 85 h 168"/>
                  <a:gd name="T56" fmla="*/ 430 w 1018"/>
                  <a:gd name="T57" fmla="*/ 64 h 168"/>
                  <a:gd name="T58" fmla="*/ 449 w 1018"/>
                  <a:gd name="T59" fmla="*/ 66 h 168"/>
                  <a:gd name="T60" fmla="*/ 373 w 1018"/>
                  <a:gd name="T61" fmla="*/ 73 h 168"/>
                  <a:gd name="T62" fmla="*/ 359 w 1018"/>
                  <a:gd name="T63" fmla="*/ 52 h 168"/>
                  <a:gd name="T64" fmla="*/ 375 w 1018"/>
                  <a:gd name="T65" fmla="*/ 57 h 168"/>
                  <a:gd name="T66" fmla="*/ 302 w 1018"/>
                  <a:gd name="T67" fmla="*/ 64 h 168"/>
                  <a:gd name="T68" fmla="*/ 288 w 1018"/>
                  <a:gd name="T69" fmla="*/ 43 h 168"/>
                  <a:gd name="T70" fmla="*/ 305 w 1018"/>
                  <a:gd name="T71" fmla="*/ 45 h 168"/>
                  <a:gd name="T72" fmla="*/ 231 w 1018"/>
                  <a:gd name="T73" fmla="*/ 52 h 168"/>
                  <a:gd name="T74" fmla="*/ 217 w 1018"/>
                  <a:gd name="T75" fmla="*/ 33 h 168"/>
                  <a:gd name="T76" fmla="*/ 234 w 1018"/>
                  <a:gd name="T77" fmla="*/ 35 h 168"/>
                  <a:gd name="T78" fmla="*/ 161 w 1018"/>
                  <a:gd name="T79" fmla="*/ 43 h 168"/>
                  <a:gd name="T80" fmla="*/ 144 w 1018"/>
                  <a:gd name="T81" fmla="*/ 21 h 168"/>
                  <a:gd name="T82" fmla="*/ 163 w 1018"/>
                  <a:gd name="T83" fmla="*/ 24 h 168"/>
                  <a:gd name="T84" fmla="*/ 90 w 1018"/>
                  <a:gd name="T85" fmla="*/ 31 h 168"/>
                  <a:gd name="T86" fmla="*/ 73 w 1018"/>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68">
                    <a:moveTo>
                      <a:pt x="21" y="2"/>
                    </a:moveTo>
                    <a:lnTo>
                      <a:pt x="19" y="21"/>
                    </a:lnTo>
                    <a:lnTo>
                      <a:pt x="0" y="19"/>
                    </a:lnTo>
                    <a:lnTo>
                      <a:pt x="2" y="0"/>
                    </a:lnTo>
                    <a:lnTo>
                      <a:pt x="21" y="2"/>
                    </a:lnTo>
                    <a:lnTo>
                      <a:pt x="21" y="2"/>
                    </a:lnTo>
                    <a:close/>
                    <a:moveTo>
                      <a:pt x="1018" y="149"/>
                    </a:moveTo>
                    <a:lnTo>
                      <a:pt x="1016" y="168"/>
                    </a:lnTo>
                    <a:lnTo>
                      <a:pt x="997" y="165"/>
                    </a:lnTo>
                    <a:lnTo>
                      <a:pt x="999" y="146"/>
                    </a:lnTo>
                    <a:lnTo>
                      <a:pt x="1018" y="149"/>
                    </a:lnTo>
                    <a:lnTo>
                      <a:pt x="1018" y="149"/>
                    </a:lnTo>
                    <a:close/>
                    <a:moveTo>
                      <a:pt x="947" y="139"/>
                    </a:moveTo>
                    <a:lnTo>
                      <a:pt x="945" y="158"/>
                    </a:lnTo>
                    <a:lnTo>
                      <a:pt x="926" y="154"/>
                    </a:lnTo>
                    <a:lnTo>
                      <a:pt x="928" y="137"/>
                    </a:lnTo>
                    <a:lnTo>
                      <a:pt x="947" y="139"/>
                    </a:lnTo>
                    <a:lnTo>
                      <a:pt x="947" y="139"/>
                    </a:lnTo>
                    <a:close/>
                    <a:moveTo>
                      <a:pt x="874" y="130"/>
                    </a:moveTo>
                    <a:lnTo>
                      <a:pt x="871" y="146"/>
                    </a:lnTo>
                    <a:lnTo>
                      <a:pt x="855" y="144"/>
                    </a:lnTo>
                    <a:lnTo>
                      <a:pt x="857" y="128"/>
                    </a:lnTo>
                    <a:lnTo>
                      <a:pt x="874" y="130"/>
                    </a:lnTo>
                    <a:lnTo>
                      <a:pt x="874" y="130"/>
                    </a:lnTo>
                    <a:close/>
                    <a:moveTo>
                      <a:pt x="803" y="118"/>
                    </a:moveTo>
                    <a:lnTo>
                      <a:pt x="801" y="137"/>
                    </a:lnTo>
                    <a:lnTo>
                      <a:pt x="784" y="135"/>
                    </a:lnTo>
                    <a:lnTo>
                      <a:pt x="786" y="116"/>
                    </a:lnTo>
                    <a:lnTo>
                      <a:pt x="803" y="118"/>
                    </a:lnTo>
                    <a:lnTo>
                      <a:pt x="803" y="118"/>
                    </a:lnTo>
                    <a:close/>
                    <a:moveTo>
                      <a:pt x="732" y="109"/>
                    </a:moveTo>
                    <a:lnTo>
                      <a:pt x="730" y="125"/>
                    </a:lnTo>
                    <a:lnTo>
                      <a:pt x="713" y="123"/>
                    </a:lnTo>
                    <a:lnTo>
                      <a:pt x="716" y="106"/>
                    </a:lnTo>
                    <a:lnTo>
                      <a:pt x="732" y="109"/>
                    </a:lnTo>
                    <a:lnTo>
                      <a:pt x="732" y="109"/>
                    </a:lnTo>
                    <a:close/>
                    <a:moveTo>
                      <a:pt x="661" y="97"/>
                    </a:moveTo>
                    <a:lnTo>
                      <a:pt x="659" y="116"/>
                    </a:lnTo>
                    <a:lnTo>
                      <a:pt x="640" y="113"/>
                    </a:lnTo>
                    <a:lnTo>
                      <a:pt x="642" y="94"/>
                    </a:lnTo>
                    <a:lnTo>
                      <a:pt x="661" y="97"/>
                    </a:lnTo>
                    <a:lnTo>
                      <a:pt x="661" y="97"/>
                    </a:lnTo>
                    <a:close/>
                    <a:moveTo>
                      <a:pt x="590" y="87"/>
                    </a:moveTo>
                    <a:lnTo>
                      <a:pt x="588" y="104"/>
                    </a:lnTo>
                    <a:lnTo>
                      <a:pt x="569" y="102"/>
                    </a:lnTo>
                    <a:lnTo>
                      <a:pt x="572" y="85"/>
                    </a:lnTo>
                    <a:lnTo>
                      <a:pt x="590" y="87"/>
                    </a:lnTo>
                    <a:lnTo>
                      <a:pt x="590" y="87"/>
                    </a:lnTo>
                    <a:close/>
                    <a:moveTo>
                      <a:pt x="520" y="76"/>
                    </a:moveTo>
                    <a:lnTo>
                      <a:pt x="517" y="94"/>
                    </a:lnTo>
                    <a:lnTo>
                      <a:pt x="498" y="92"/>
                    </a:lnTo>
                    <a:lnTo>
                      <a:pt x="501" y="73"/>
                    </a:lnTo>
                    <a:lnTo>
                      <a:pt x="520" y="76"/>
                    </a:lnTo>
                    <a:lnTo>
                      <a:pt x="520" y="76"/>
                    </a:lnTo>
                    <a:close/>
                    <a:moveTo>
                      <a:pt x="449" y="66"/>
                    </a:moveTo>
                    <a:lnTo>
                      <a:pt x="444" y="85"/>
                    </a:lnTo>
                    <a:lnTo>
                      <a:pt x="427" y="80"/>
                    </a:lnTo>
                    <a:lnTo>
                      <a:pt x="430" y="64"/>
                    </a:lnTo>
                    <a:lnTo>
                      <a:pt x="449" y="66"/>
                    </a:lnTo>
                    <a:lnTo>
                      <a:pt x="449" y="66"/>
                    </a:lnTo>
                    <a:close/>
                    <a:moveTo>
                      <a:pt x="375" y="57"/>
                    </a:moveTo>
                    <a:lnTo>
                      <a:pt x="373" y="73"/>
                    </a:lnTo>
                    <a:lnTo>
                      <a:pt x="357" y="71"/>
                    </a:lnTo>
                    <a:lnTo>
                      <a:pt x="359" y="52"/>
                    </a:lnTo>
                    <a:lnTo>
                      <a:pt x="375" y="57"/>
                    </a:lnTo>
                    <a:lnTo>
                      <a:pt x="375" y="57"/>
                    </a:lnTo>
                    <a:close/>
                    <a:moveTo>
                      <a:pt x="305" y="45"/>
                    </a:moveTo>
                    <a:lnTo>
                      <a:pt x="302" y="64"/>
                    </a:lnTo>
                    <a:lnTo>
                      <a:pt x="286" y="61"/>
                    </a:lnTo>
                    <a:lnTo>
                      <a:pt x="288" y="43"/>
                    </a:lnTo>
                    <a:lnTo>
                      <a:pt x="305" y="45"/>
                    </a:lnTo>
                    <a:lnTo>
                      <a:pt x="305" y="45"/>
                    </a:lnTo>
                    <a:close/>
                    <a:moveTo>
                      <a:pt x="234" y="35"/>
                    </a:moveTo>
                    <a:lnTo>
                      <a:pt x="231" y="52"/>
                    </a:lnTo>
                    <a:lnTo>
                      <a:pt x="213" y="50"/>
                    </a:lnTo>
                    <a:lnTo>
                      <a:pt x="217" y="33"/>
                    </a:lnTo>
                    <a:lnTo>
                      <a:pt x="234" y="35"/>
                    </a:lnTo>
                    <a:lnTo>
                      <a:pt x="234" y="35"/>
                    </a:lnTo>
                    <a:close/>
                    <a:moveTo>
                      <a:pt x="163" y="24"/>
                    </a:moveTo>
                    <a:lnTo>
                      <a:pt x="161" y="43"/>
                    </a:lnTo>
                    <a:lnTo>
                      <a:pt x="142"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5" name="Freeform 514"/>
              <p:cNvSpPr>
                <a:spLocks noEditPoints="1"/>
              </p:cNvSpPr>
              <p:nvPr/>
            </p:nvSpPr>
            <p:spPr bwMode="auto">
              <a:xfrm>
                <a:off x="6208713" y="5260975"/>
                <a:ext cx="1492250" cy="325438"/>
              </a:xfrm>
              <a:custGeom>
                <a:avLst/>
                <a:gdLst>
                  <a:gd name="T0" fmla="*/ 921 w 940"/>
                  <a:gd name="T1" fmla="*/ 184 h 205"/>
                  <a:gd name="T2" fmla="*/ 935 w 940"/>
                  <a:gd name="T3" fmla="*/ 205 h 205"/>
                  <a:gd name="T4" fmla="*/ 919 w 940"/>
                  <a:gd name="T5" fmla="*/ 200 h 205"/>
                  <a:gd name="T6" fmla="*/ 5 w 940"/>
                  <a:gd name="T7" fmla="*/ 0 h 205"/>
                  <a:gd name="T8" fmla="*/ 19 w 940"/>
                  <a:gd name="T9" fmla="*/ 21 h 205"/>
                  <a:gd name="T10" fmla="*/ 0 w 940"/>
                  <a:gd name="T11" fmla="*/ 18 h 205"/>
                  <a:gd name="T12" fmla="*/ 75 w 940"/>
                  <a:gd name="T13" fmla="*/ 14 h 205"/>
                  <a:gd name="T14" fmla="*/ 90 w 940"/>
                  <a:gd name="T15" fmla="*/ 35 h 205"/>
                  <a:gd name="T16" fmla="*/ 71 w 940"/>
                  <a:gd name="T17" fmla="*/ 33 h 205"/>
                  <a:gd name="T18" fmla="*/ 146 w 940"/>
                  <a:gd name="T19" fmla="*/ 28 h 205"/>
                  <a:gd name="T20" fmla="*/ 160 w 940"/>
                  <a:gd name="T21" fmla="*/ 49 h 205"/>
                  <a:gd name="T22" fmla="*/ 142 w 940"/>
                  <a:gd name="T23" fmla="*/ 47 h 205"/>
                  <a:gd name="T24" fmla="*/ 217 w 940"/>
                  <a:gd name="T25" fmla="*/ 42 h 205"/>
                  <a:gd name="T26" fmla="*/ 231 w 940"/>
                  <a:gd name="T27" fmla="*/ 63 h 205"/>
                  <a:gd name="T28" fmla="*/ 212 w 940"/>
                  <a:gd name="T29" fmla="*/ 59 h 205"/>
                  <a:gd name="T30" fmla="*/ 286 w 940"/>
                  <a:gd name="T31" fmla="*/ 56 h 205"/>
                  <a:gd name="T32" fmla="*/ 300 w 940"/>
                  <a:gd name="T33" fmla="*/ 77 h 205"/>
                  <a:gd name="T34" fmla="*/ 283 w 940"/>
                  <a:gd name="T35" fmla="*/ 73 h 205"/>
                  <a:gd name="T36" fmla="*/ 356 w 940"/>
                  <a:gd name="T37" fmla="*/ 70 h 205"/>
                  <a:gd name="T38" fmla="*/ 371 w 940"/>
                  <a:gd name="T39" fmla="*/ 92 h 205"/>
                  <a:gd name="T40" fmla="*/ 354 w 940"/>
                  <a:gd name="T41" fmla="*/ 87 h 205"/>
                  <a:gd name="T42" fmla="*/ 427 w 940"/>
                  <a:gd name="T43" fmla="*/ 85 h 205"/>
                  <a:gd name="T44" fmla="*/ 442 w 940"/>
                  <a:gd name="T45" fmla="*/ 106 h 205"/>
                  <a:gd name="T46" fmla="*/ 425 w 940"/>
                  <a:gd name="T47" fmla="*/ 101 h 205"/>
                  <a:gd name="T48" fmla="*/ 498 w 940"/>
                  <a:gd name="T49" fmla="*/ 99 h 205"/>
                  <a:gd name="T50" fmla="*/ 512 w 940"/>
                  <a:gd name="T51" fmla="*/ 120 h 205"/>
                  <a:gd name="T52" fmla="*/ 496 w 940"/>
                  <a:gd name="T53" fmla="*/ 115 h 205"/>
                  <a:gd name="T54" fmla="*/ 569 w 940"/>
                  <a:gd name="T55" fmla="*/ 113 h 205"/>
                  <a:gd name="T56" fmla="*/ 583 w 940"/>
                  <a:gd name="T57" fmla="*/ 134 h 205"/>
                  <a:gd name="T58" fmla="*/ 567 w 940"/>
                  <a:gd name="T59" fmla="*/ 129 h 205"/>
                  <a:gd name="T60" fmla="*/ 640 w 940"/>
                  <a:gd name="T61" fmla="*/ 127 h 205"/>
                  <a:gd name="T62" fmla="*/ 654 w 940"/>
                  <a:gd name="T63" fmla="*/ 148 h 205"/>
                  <a:gd name="T64" fmla="*/ 635 w 940"/>
                  <a:gd name="T65" fmla="*/ 144 h 205"/>
                  <a:gd name="T66" fmla="*/ 711 w 940"/>
                  <a:gd name="T67" fmla="*/ 141 h 205"/>
                  <a:gd name="T68" fmla="*/ 725 w 940"/>
                  <a:gd name="T69" fmla="*/ 163 h 205"/>
                  <a:gd name="T70" fmla="*/ 706 w 940"/>
                  <a:gd name="T71" fmla="*/ 158 h 205"/>
                  <a:gd name="T72" fmla="*/ 782 w 940"/>
                  <a:gd name="T73" fmla="*/ 155 h 205"/>
                  <a:gd name="T74" fmla="*/ 796 w 940"/>
                  <a:gd name="T75" fmla="*/ 177 h 205"/>
                  <a:gd name="T76" fmla="*/ 777 w 940"/>
                  <a:gd name="T77" fmla="*/ 172 h 205"/>
                  <a:gd name="T78" fmla="*/ 852 w 940"/>
                  <a:gd name="T79" fmla="*/ 170 h 205"/>
                  <a:gd name="T80" fmla="*/ 867 w 940"/>
                  <a:gd name="T81" fmla="*/ 19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0" h="205">
                    <a:moveTo>
                      <a:pt x="919" y="200"/>
                    </a:moveTo>
                    <a:lnTo>
                      <a:pt x="921" y="184"/>
                    </a:lnTo>
                    <a:lnTo>
                      <a:pt x="940" y="186"/>
                    </a:lnTo>
                    <a:lnTo>
                      <a:pt x="935" y="205"/>
                    </a:lnTo>
                    <a:lnTo>
                      <a:pt x="919" y="200"/>
                    </a:lnTo>
                    <a:lnTo>
                      <a:pt x="919" y="200"/>
                    </a:lnTo>
                    <a:close/>
                    <a:moveTo>
                      <a:pt x="0" y="18"/>
                    </a:moveTo>
                    <a:lnTo>
                      <a:pt x="5" y="0"/>
                    </a:lnTo>
                    <a:lnTo>
                      <a:pt x="21" y="4"/>
                    </a:lnTo>
                    <a:lnTo>
                      <a:pt x="19" y="21"/>
                    </a:lnTo>
                    <a:lnTo>
                      <a:pt x="0" y="18"/>
                    </a:lnTo>
                    <a:lnTo>
                      <a:pt x="0" y="18"/>
                    </a:lnTo>
                    <a:close/>
                    <a:moveTo>
                      <a:pt x="71" y="33"/>
                    </a:moveTo>
                    <a:lnTo>
                      <a:pt x="75" y="14"/>
                    </a:lnTo>
                    <a:lnTo>
                      <a:pt x="92" y="18"/>
                    </a:lnTo>
                    <a:lnTo>
                      <a:pt x="90" y="35"/>
                    </a:lnTo>
                    <a:lnTo>
                      <a:pt x="71" y="33"/>
                    </a:lnTo>
                    <a:lnTo>
                      <a:pt x="71" y="33"/>
                    </a:lnTo>
                    <a:close/>
                    <a:moveTo>
                      <a:pt x="142" y="47"/>
                    </a:moveTo>
                    <a:lnTo>
                      <a:pt x="146" y="28"/>
                    </a:lnTo>
                    <a:lnTo>
                      <a:pt x="163" y="33"/>
                    </a:lnTo>
                    <a:lnTo>
                      <a:pt x="160" y="49"/>
                    </a:lnTo>
                    <a:lnTo>
                      <a:pt x="142" y="47"/>
                    </a:lnTo>
                    <a:lnTo>
                      <a:pt x="142" y="47"/>
                    </a:lnTo>
                    <a:close/>
                    <a:moveTo>
                      <a:pt x="212" y="59"/>
                    </a:moveTo>
                    <a:lnTo>
                      <a:pt x="217" y="42"/>
                    </a:lnTo>
                    <a:lnTo>
                      <a:pt x="234" y="47"/>
                    </a:lnTo>
                    <a:lnTo>
                      <a:pt x="231" y="63"/>
                    </a:lnTo>
                    <a:lnTo>
                      <a:pt x="212" y="59"/>
                    </a:lnTo>
                    <a:lnTo>
                      <a:pt x="212" y="59"/>
                    </a:lnTo>
                    <a:close/>
                    <a:moveTo>
                      <a:pt x="283" y="73"/>
                    </a:moveTo>
                    <a:lnTo>
                      <a:pt x="286" y="56"/>
                    </a:lnTo>
                    <a:lnTo>
                      <a:pt x="305" y="59"/>
                    </a:lnTo>
                    <a:lnTo>
                      <a:pt x="300" y="77"/>
                    </a:lnTo>
                    <a:lnTo>
                      <a:pt x="283" y="73"/>
                    </a:lnTo>
                    <a:lnTo>
                      <a:pt x="283" y="73"/>
                    </a:lnTo>
                    <a:close/>
                    <a:moveTo>
                      <a:pt x="354" y="87"/>
                    </a:moveTo>
                    <a:lnTo>
                      <a:pt x="356" y="70"/>
                    </a:lnTo>
                    <a:lnTo>
                      <a:pt x="375" y="73"/>
                    </a:lnTo>
                    <a:lnTo>
                      <a:pt x="371" y="92"/>
                    </a:lnTo>
                    <a:lnTo>
                      <a:pt x="354" y="87"/>
                    </a:lnTo>
                    <a:lnTo>
                      <a:pt x="354" y="87"/>
                    </a:lnTo>
                    <a:close/>
                    <a:moveTo>
                      <a:pt x="425" y="101"/>
                    </a:moveTo>
                    <a:lnTo>
                      <a:pt x="427" y="85"/>
                    </a:lnTo>
                    <a:lnTo>
                      <a:pt x="446" y="87"/>
                    </a:lnTo>
                    <a:lnTo>
                      <a:pt x="442" y="106"/>
                    </a:lnTo>
                    <a:lnTo>
                      <a:pt x="425" y="101"/>
                    </a:lnTo>
                    <a:lnTo>
                      <a:pt x="425" y="101"/>
                    </a:lnTo>
                    <a:close/>
                    <a:moveTo>
                      <a:pt x="496" y="115"/>
                    </a:moveTo>
                    <a:lnTo>
                      <a:pt x="498" y="99"/>
                    </a:lnTo>
                    <a:lnTo>
                      <a:pt x="517" y="101"/>
                    </a:lnTo>
                    <a:lnTo>
                      <a:pt x="512" y="120"/>
                    </a:lnTo>
                    <a:lnTo>
                      <a:pt x="496" y="115"/>
                    </a:lnTo>
                    <a:lnTo>
                      <a:pt x="496" y="115"/>
                    </a:lnTo>
                    <a:close/>
                    <a:moveTo>
                      <a:pt x="567" y="129"/>
                    </a:moveTo>
                    <a:lnTo>
                      <a:pt x="569" y="113"/>
                    </a:lnTo>
                    <a:lnTo>
                      <a:pt x="588" y="115"/>
                    </a:lnTo>
                    <a:lnTo>
                      <a:pt x="583" y="134"/>
                    </a:lnTo>
                    <a:lnTo>
                      <a:pt x="567" y="129"/>
                    </a:lnTo>
                    <a:lnTo>
                      <a:pt x="567" y="129"/>
                    </a:lnTo>
                    <a:close/>
                    <a:moveTo>
                      <a:pt x="635" y="144"/>
                    </a:moveTo>
                    <a:lnTo>
                      <a:pt x="640" y="127"/>
                    </a:lnTo>
                    <a:lnTo>
                      <a:pt x="656" y="129"/>
                    </a:lnTo>
                    <a:lnTo>
                      <a:pt x="654" y="148"/>
                    </a:lnTo>
                    <a:lnTo>
                      <a:pt x="635" y="144"/>
                    </a:lnTo>
                    <a:lnTo>
                      <a:pt x="635" y="144"/>
                    </a:lnTo>
                    <a:close/>
                    <a:moveTo>
                      <a:pt x="706" y="158"/>
                    </a:moveTo>
                    <a:lnTo>
                      <a:pt x="711" y="141"/>
                    </a:lnTo>
                    <a:lnTo>
                      <a:pt x="727" y="144"/>
                    </a:lnTo>
                    <a:lnTo>
                      <a:pt x="725" y="163"/>
                    </a:lnTo>
                    <a:lnTo>
                      <a:pt x="706" y="158"/>
                    </a:lnTo>
                    <a:lnTo>
                      <a:pt x="706" y="158"/>
                    </a:lnTo>
                    <a:close/>
                    <a:moveTo>
                      <a:pt x="777" y="172"/>
                    </a:moveTo>
                    <a:lnTo>
                      <a:pt x="782" y="155"/>
                    </a:lnTo>
                    <a:lnTo>
                      <a:pt x="798" y="158"/>
                    </a:lnTo>
                    <a:lnTo>
                      <a:pt x="796" y="177"/>
                    </a:lnTo>
                    <a:lnTo>
                      <a:pt x="777" y="172"/>
                    </a:lnTo>
                    <a:lnTo>
                      <a:pt x="777" y="172"/>
                    </a:lnTo>
                    <a:close/>
                    <a:moveTo>
                      <a:pt x="848" y="186"/>
                    </a:moveTo>
                    <a:lnTo>
                      <a:pt x="852" y="170"/>
                    </a:lnTo>
                    <a:lnTo>
                      <a:pt x="869" y="172"/>
                    </a:lnTo>
                    <a:lnTo>
                      <a:pt x="867" y="191"/>
                    </a:lnTo>
                    <a:lnTo>
                      <a:pt x="848" y="18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6" name="Freeform 515"/>
              <p:cNvSpPr>
                <a:spLocks noEditPoints="1"/>
              </p:cNvSpPr>
              <p:nvPr/>
            </p:nvSpPr>
            <p:spPr bwMode="auto">
              <a:xfrm>
                <a:off x="6084888" y="3268663"/>
                <a:ext cx="134938" cy="1968500"/>
              </a:xfrm>
              <a:custGeom>
                <a:avLst/>
                <a:gdLst>
                  <a:gd name="T0" fmla="*/ 0 w 85"/>
                  <a:gd name="T1" fmla="*/ 19 h 1240"/>
                  <a:gd name="T2" fmla="*/ 19 w 85"/>
                  <a:gd name="T3" fmla="*/ 0 h 1240"/>
                  <a:gd name="T4" fmla="*/ 19 w 85"/>
                  <a:gd name="T5" fmla="*/ 17 h 1240"/>
                  <a:gd name="T6" fmla="*/ 66 w 85"/>
                  <a:gd name="T7" fmla="*/ 1240 h 1240"/>
                  <a:gd name="T8" fmla="*/ 83 w 85"/>
                  <a:gd name="T9" fmla="*/ 1221 h 1240"/>
                  <a:gd name="T10" fmla="*/ 85 w 85"/>
                  <a:gd name="T11" fmla="*/ 1240 h 1240"/>
                  <a:gd name="T12" fmla="*/ 61 w 85"/>
                  <a:gd name="T13" fmla="*/ 1170 h 1240"/>
                  <a:gd name="T14" fmla="*/ 80 w 85"/>
                  <a:gd name="T15" fmla="*/ 1151 h 1240"/>
                  <a:gd name="T16" fmla="*/ 80 w 85"/>
                  <a:gd name="T17" fmla="*/ 1167 h 1240"/>
                  <a:gd name="T18" fmla="*/ 59 w 85"/>
                  <a:gd name="T19" fmla="*/ 1096 h 1240"/>
                  <a:gd name="T20" fmla="*/ 75 w 85"/>
                  <a:gd name="T21" fmla="*/ 1077 h 1240"/>
                  <a:gd name="T22" fmla="*/ 75 w 85"/>
                  <a:gd name="T23" fmla="*/ 1096 h 1240"/>
                  <a:gd name="T24" fmla="*/ 54 w 85"/>
                  <a:gd name="T25" fmla="*/ 1025 h 1240"/>
                  <a:gd name="T26" fmla="*/ 71 w 85"/>
                  <a:gd name="T27" fmla="*/ 1007 h 1240"/>
                  <a:gd name="T28" fmla="*/ 73 w 85"/>
                  <a:gd name="T29" fmla="*/ 1025 h 1240"/>
                  <a:gd name="T30" fmla="*/ 52 w 85"/>
                  <a:gd name="T31" fmla="*/ 955 h 1240"/>
                  <a:gd name="T32" fmla="*/ 68 w 85"/>
                  <a:gd name="T33" fmla="*/ 933 h 1240"/>
                  <a:gd name="T34" fmla="*/ 68 w 85"/>
                  <a:gd name="T35" fmla="*/ 952 h 1240"/>
                  <a:gd name="T36" fmla="*/ 47 w 85"/>
                  <a:gd name="T37" fmla="*/ 881 h 1240"/>
                  <a:gd name="T38" fmla="*/ 64 w 85"/>
                  <a:gd name="T39" fmla="*/ 862 h 1240"/>
                  <a:gd name="T40" fmla="*/ 66 w 85"/>
                  <a:gd name="T41" fmla="*/ 881 h 1240"/>
                  <a:gd name="T42" fmla="*/ 42 w 85"/>
                  <a:gd name="T43" fmla="*/ 810 h 1240"/>
                  <a:gd name="T44" fmla="*/ 59 w 85"/>
                  <a:gd name="T45" fmla="*/ 792 h 1240"/>
                  <a:gd name="T46" fmla="*/ 61 w 85"/>
                  <a:gd name="T47" fmla="*/ 808 h 1240"/>
                  <a:gd name="T48" fmla="*/ 40 w 85"/>
                  <a:gd name="T49" fmla="*/ 737 h 1240"/>
                  <a:gd name="T50" fmla="*/ 57 w 85"/>
                  <a:gd name="T51" fmla="*/ 718 h 1240"/>
                  <a:gd name="T52" fmla="*/ 57 w 85"/>
                  <a:gd name="T53" fmla="*/ 737 h 1240"/>
                  <a:gd name="T54" fmla="*/ 35 w 85"/>
                  <a:gd name="T55" fmla="*/ 666 h 1240"/>
                  <a:gd name="T56" fmla="*/ 52 w 85"/>
                  <a:gd name="T57" fmla="*/ 647 h 1240"/>
                  <a:gd name="T58" fmla="*/ 54 w 85"/>
                  <a:gd name="T59" fmla="*/ 664 h 1240"/>
                  <a:gd name="T60" fmla="*/ 31 w 85"/>
                  <a:gd name="T61" fmla="*/ 593 h 1240"/>
                  <a:gd name="T62" fmla="*/ 49 w 85"/>
                  <a:gd name="T63" fmla="*/ 574 h 1240"/>
                  <a:gd name="T64" fmla="*/ 49 w 85"/>
                  <a:gd name="T65" fmla="*/ 593 h 1240"/>
                  <a:gd name="T66" fmla="*/ 28 w 85"/>
                  <a:gd name="T67" fmla="*/ 522 h 1240"/>
                  <a:gd name="T68" fmla="*/ 45 w 85"/>
                  <a:gd name="T69" fmla="*/ 503 h 1240"/>
                  <a:gd name="T70" fmla="*/ 45 w 85"/>
                  <a:gd name="T71" fmla="*/ 522 h 1240"/>
                  <a:gd name="T72" fmla="*/ 24 w 85"/>
                  <a:gd name="T73" fmla="*/ 449 h 1240"/>
                  <a:gd name="T74" fmla="*/ 40 w 85"/>
                  <a:gd name="T75" fmla="*/ 430 h 1240"/>
                  <a:gd name="T76" fmla="*/ 42 w 85"/>
                  <a:gd name="T77" fmla="*/ 449 h 1240"/>
                  <a:gd name="T78" fmla="*/ 21 w 85"/>
                  <a:gd name="T79" fmla="*/ 378 h 1240"/>
                  <a:gd name="T80" fmla="*/ 38 w 85"/>
                  <a:gd name="T81" fmla="*/ 359 h 1240"/>
                  <a:gd name="T82" fmla="*/ 38 w 85"/>
                  <a:gd name="T83" fmla="*/ 378 h 1240"/>
                  <a:gd name="T84" fmla="*/ 16 w 85"/>
                  <a:gd name="T85" fmla="*/ 307 h 1240"/>
                  <a:gd name="T86" fmla="*/ 33 w 85"/>
                  <a:gd name="T87" fmla="*/ 288 h 1240"/>
                  <a:gd name="T88" fmla="*/ 35 w 85"/>
                  <a:gd name="T89" fmla="*/ 305 h 1240"/>
                  <a:gd name="T90" fmla="*/ 12 w 85"/>
                  <a:gd name="T91" fmla="*/ 234 h 1240"/>
                  <a:gd name="T92" fmla="*/ 28 w 85"/>
                  <a:gd name="T93" fmla="*/ 215 h 1240"/>
                  <a:gd name="T94" fmla="*/ 31 w 85"/>
                  <a:gd name="T95" fmla="*/ 234 h 1240"/>
                  <a:gd name="T96" fmla="*/ 9 w 85"/>
                  <a:gd name="T97" fmla="*/ 163 h 1240"/>
                  <a:gd name="T98" fmla="*/ 26 w 85"/>
                  <a:gd name="T99" fmla="*/ 144 h 1240"/>
                  <a:gd name="T100" fmla="*/ 26 w 85"/>
                  <a:gd name="T101" fmla="*/ 161 h 1240"/>
                  <a:gd name="T102" fmla="*/ 5 w 85"/>
                  <a:gd name="T103" fmla="*/ 90 h 1240"/>
                  <a:gd name="T104" fmla="*/ 21 w 85"/>
                  <a:gd name="T105" fmla="*/ 7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240">
                    <a:moveTo>
                      <a:pt x="19" y="17"/>
                    </a:moveTo>
                    <a:lnTo>
                      <a:pt x="0" y="19"/>
                    </a:lnTo>
                    <a:lnTo>
                      <a:pt x="0" y="0"/>
                    </a:lnTo>
                    <a:lnTo>
                      <a:pt x="19" y="0"/>
                    </a:lnTo>
                    <a:lnTo>
                      <a:pt x="19" y="17"/>
                    </a:lnTo>
                    <a:lnTo>
                      <a:pt x="19" y="17"/>
                    </a:lnTo>
                    <a:close/>
                    <a:moveTo>
                      <a:pt x="85" y="1240"/>
                    </a:moveTo>
                    <a:lnTo>
                      <a:pt x="66" y="1240"/>
                    </a:lnTo>
                    <a:lnTo>
                      <a:pt x="66" y="1224"/>
                    </a:lnTo>
                    <a:lnTo>
                      <a:pt x="83" y="1221"/>
                    </a:lnTo>
                    <a:lnTo>
                      <a:pt x="85" y="1240"/>
                    </a:lnTo>
                    <a:lnTo>
                      <a:pt x="85" y="1240"/>
                    </a:lnTo>
                    <a:close/>
                    <a:moveTo>
                      <a:pt x="80" y="1167"/>
                    </a:moveTo>
                    <a:lnTo>
                      <a:pt x="61" y="1170"/>
                    </a:lnTo>
                    <a:lnTo>
                      <a:pt x="61" y="1151"/>
                    </a:lnTo>
                    <a:lnTo>
                      <a:pt x="80" y="1151"/>
                    </a:lnTo>
                    <a:lnTo>
                      <a:pt x="80" y="1167"/>
                    </a:lnTo>
                    <a:lnTo>
                      <a:pt x="80" y="1167"/>
                    </a:lnTo>
                    <a:close/>
                    <a:moveTo>
                      <a:pt x="75" y="1096"/>
                    </a:moveTo>
                    <a:lnTo>
                      <a:pt x="59" y="1096"/>
                    </a:lnTo>
                    <a:lnTo>
                      <a:pt x="57" y="1080"/>
                    </a:lnTo>
                    <a:lnTo>
                      <a:pt x="75" y="1077"/>
                    </a:lnTo>
                    <a:lnTo>
                      <a:pt x="75" y="1096"/>
                    </a:lnTo>
                    <a:lnTo>
                      <a:pt x="75" y="1096"/>
                    </a:lnTo>
                    <a:close/>
                    <a:moveTo>
                      <a:pt x="73" y="1025"/>
                    </a:moveTo>
                    <a:lnTo>
                      <a:pt x="54" y="1025"/>
                    </a:lnTo>
                    <a:lnTo>
                      <a:pt x="54" y="1007"/>
                    </a:lnTo>
                    <a:lnTo>
                      <a:pt x="71" y="1007"/>
                    </a:lnTo>
                    <a:lnTo>
                      <a:pt x="73" y="1025"/>
                    </a:lnTo>
                    <a:lnTo>
                      <a:pt x="73" y="1025"/>
                    </a:lnTo>
                    <a:close/>
                    <a:moveTo>
                      <a:pt x="68" y="952"/>
                    </a:moveTo>
                    <a:lnTo>
                      <a:pt x="52" y="955"/>
                    </a:lnTo>
                    <a:lnTo>
                      <a:pt x="49" y="936"/>
                    </a:lnTo>
                    <a:lnTo>
                      <a:pt x="68" y="933"/>
                    </a:lnTo>
                    <a:lnTo>
                      <a:pt x="68" y="952"/>
                    </a:lnTo>
                    <a:lnTo>
                      <a:pt x="68" y="952"/>
                    </a:lnTo>
                    <a:close/>
                    <a:moveTo>
                      <a:pt x="66" y="881"/>
                    </a:moveTo>
                    <a:lnTo>
                      <a:pt x="47" y="881"/>
                    </a:lnTo>
                    <a:lnTo>
                      <a:pt x="45" y="862"/>
                    </a:lnTo>
                    <a:lnTo>
                      <a:pt x="64" y="862"/>
                    </a:lnTo>
                    <a:lnTo>
                      <a:pt x="66" y="881"/>
                    </a:lnTo>
                    <a:lnTo>
                      <a:pt x="66" y="881"/>
                    </a:lnTo>
                    <a:close/>
                    <a:moveTo>
                      <a:pt x="61" y="808"/>
                    </a:moveTo>
                    <a:lnTo>
                      <a:pt x="42" y="810"/>
                    </a:lnTo>
                    <a:lnTo>
                      <a:pt x="42" y="792"/>
                    </a:lnTo>
                    <a:lnTo>
                      <a:pt x="59" y="792"/>
                    </a:lnTo>
                    <a:lnTo>
                      <a:pt x="61" y="808"/>
                    </a:lnTo>
                    <a:lnTo>
                      <a:pt x="61" y="808"/>
                    </a:lnTo>
                    <a:close/>
                    <a:moveTo>
                      <a:pt x="57" y="737"/>
                    </a:moveTo>
                    <a:lnTo>
                      <a:pt x="40" y="737"/>
                    </a:lnTo>
                    <a:lnTo>
                      <a:pt x="38" y="721"/>
                    </a:lnTo>
                    <a:lnTo>
                      <a:pt x="57" y="718"/>
                    </a:lnTo>
                    <a:lnTo>
                      <a:pt x="57" y="737"/>
                    </a:lnTo>
                    <a:lnTo>
                      <a:pt x="57" y="737"/>
                    </a:lnTo>
                    <a:close/>
                    <a:moveTo>
                      <a:pt x="54" y="664"/>
                    </a:moveTo>
                    <a:lnTo>
                      <a:pt x="35" y="666"/>
                    </a:lnTo>
                    <a:lnTo>
                      <a:pt x="35" y="647"/>
                    </a:lnTo>
                    <a:lnTo>
                      <a:pt x="52" y="647"/>
                    </a:lnTo>
                    <a:lnTo>
                      <a:pt x="54" y="664"/>
                    </a:lnTo>
                    <a:lnTo>
                      <a:pt x="54" y="664"/>
                    </a:lnTo>
                    <a:close/>
                    <a:moveTo>
                      <a:pt x="49" y="593"/>
                    </a:moveTo>
                    <a:lnTo>
                      <a:pt x="31" y="593"/>
                    </a:lnTo>
                    <a:lnTo>
                      <a:pt x="31" y="577"/>
                    </a:lnTo>
                    <a:lnTo>
                      <a:pt x="49" y="574"/>
                    </a:lnTo>
                    <a:lnTo>
                      <a:pt x="49" y="593"/>
                    </a:lnTo>
                    <a:lnTo>
                      <a:pt x="49" y="593"/>
                    </a:lnTo>
                    <a:close/>
                    <a:moveTo>
                      <a:pt x="45" y="522"/>
                    </a:moveTo>
                    <a:lnTo>
                      <a:pt x="28" y="522"/>
                    </a:lnTo>
                    <a:lnTo>
                      <a:pt x="26" y="503"/>
                    </a:lnTo>
                    <a:lnTo>
                      <a:pt x="45" y="503"/>
                    </a:lnTo>
                    <a:lnTo>
                      <a:pt x="45" y="522"/>
                    </a:lnTo>
                    <a:lnTo>
                      <a:pt x="45" y="522"/>
                    </a:lnTo>
                    <a:close/>
                    <a:moveTo>
                      <a:pt x="42" y="449"/>
                    </a:moveTo>
                    <a:lnTo>
                      <a:pt x="24" y="449"/>
                    </a:lnTo>
                    <a:lnTo>
                      <a:pt x="24" y="433"/>
                    </a:lnTo>
                    <a:lnTo>
                      <a:pt x="40" y="430"/>
                    </a:lnTo>
                    <a:lnTo>
                      <a:pt x="42" y="449"/>
                    </a:lnTo>
                    <a:lnTo>
                      <a:pt x="42" y="449"/>
                    </a:lnTo>
                    <a:close/>
                    <a:moveTo>
                      <a:pt x="38" y="378"/>
                    </a:moveTo>
                    <a:lnTo>
                      <a:pt x="21" y="378"/>
                    </a:lnTo>
                    <a:lnTo>
                      <a:pt x="19" y="359"/>
                    </a:lnTo>
                    <a:lnTo>
                      <a:pt x="38" y="359"/>
                    </a:lnTo>
                    <a:lnTo>
                      <a:pt x="38" y="378"/>
                    </a:lnTo>
                    <a:lnTo>
                      <a:pt x="38" y="378"/>
                    </a:lnTo>
                    <a:close/>
                    <a:moveTo>
                      <a:pt x="35" y="305"/>
                    </a:moveTo>
                    <a:lnTo>
                      <a:pt x="16" y="307"/>
                    </a:lnTo>
                    <a:lnTo>
                      <a:pt x="14" y="288"/>
                    </a:lnTo>
                    <a:lnTo>
                      <a:pt x="33" y="288"/>
                    </a:lnTo>
                    <a:lnTo>
                      <a:pt x="35" y="305"/>
                    </a:lnTo>
                    <a:lnTo>
                      <a:pt x="35" y="305"/>
                    </a:lnTo>
                    <a:close/>
                    <a:moveTo>
                      <a:pt x="31" y="234"/>
                    </a:moveTo>
                    <a:lnTo>
                      <a:pt x="12" y="234"/>
                    </a:lnTo>
                    <a:lnTo>
                      <a:pt x="12" y="218"/>
                    </a:lnTo>
                    <a:lnTo>
                      <a:pt x="28" y="215"/>
                    </a:lnTo>
                    <a:lnTo>
                      <a:pt x="31" y="234"/>
                    </a:lnTo>
                    <a:lnTo>
                      <a:pt x="31" y="234"/>
                    </a:lnTo>
                    <a:close/>
                    <a:moveTo>
                      <a:pt x="26" y="161"/>
                    </a:moveTo>
                    <a:lnTo>
                      <a:pt x="9" y="163"/>
                    </a:lnTo>
                    <a:lnTo>
                      <a:pt x="7" y="144"/>
                    </a:lnTo>
                    <a:lnTo>
                      <a:pt x="26" y="144"/>
                    </a:lnTo>
                    <a:lnTo>
                      <a:pt x="26" y="161"/>
                    </a:lnTo>
                    <a:lnTo>
                      <a:pt x="26" y="161"/>
                    </a:lnTo>
                    <a:close/>
                    <a:moveTo>
                      <a:pt x="24" y="90"/>
                    </a:moveTo>
                    <a:lnTo>
                      <a:pt x="5" y="90"/>
                    </a:lnTo>
                    <a:lnTo>
                      <a:pt x="5" y="73"/>
                    </a:lnTo>
                    <a:lnTo>
                      <a:pt x="21" y="71"/>
                    </a:lnTo>
                    <a:lnTo>
                      <a:pt x="24"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7" name="Freeform 516"/>
              <p:cNvSpPr>
                <a:spLocks noEditPoints="1"/>
              </p:cNvSpPr>
              <p:nvPr/>
            </p:nvSpPr>
            <p:spPr bwMode="auto">
              <a:xfrm>
                <a:off x="6099175" y="3284538"/>
                <a:ext cx="1508125" cy="63500"/>
              </a:xfrm>
              <a:custGeom>
                <a:avLst/>
                <a:gdLst>
                  <a:gd name="T0" fmla="*/ 931 w 950"/>
                  <a:gd name="T1" fmla="*/ 0 h 40"/>
                  <a:gd name="T2" fmla="*/ 950 w 950"/>
                  <a:gd name="T3" fmla="*/ 16 h 40"/>
                  <a:gd name="T4" fmla="*/ 931 w 950"/>
                  <a:gd name="T5" fmla="*/ 16 h 40"/>
                  <a:gd name="T6" fmla="*/ 15 w 950"/>
                  <a:gd name="T7" fmla="*/ 40 h 40"/>
                  <a:gd name="T8" fmla="*/ 0 w 950"/>
                  <a:gd name="T9" fmla="*/ 23 h 40"/>
                  <a:gd name="T10" fmla="*/ 0 w 950"/>
                  <a:gd name="T11" fmla="*/ 40 h 40"/>
                  <a:gd name="T12" fmla="*/ 66 w 950"/>
                  <a:gd name="T13" fmla="*/ 21 h 40"/>
                  <a:gd name="T14" fmla="*/ 85 w 950"/>
                  <a:gd name="T15" fmla="*/ 37 h 40"/>
                  <a:gd name="T16" fmla="*/ 69 w 950"/>
                  <a:gd name="T17" fmla="*/ 40 h 40"/>
                  <a:gd name="T18" fmla="*/ 140 w 950"/>
                  <a:gd name="T19" fmla="*/ 19 h 40"/>
                  <a:gd name="T20" fmla="*/ 159 w 950"/>
                  <a:gd name="T21" fmla="*/ 37 h 40"/>
                  <a:gd name="T22" fmla="*/ 140 w 950"/>
                  <a:gd name="T23" fmla="*/ 37 h 40"/>
                  <a:gd name="T24" fmla="*/ 211 w 950"/>
                  <a:gd name="T25" fmla="*/ 16 h 40"/>
                  <a:gd name="T26" fmla="*/ 229 w 950"/>
                  <a:gd name="T27" fmla="*/ 35 h 40"/>
                  <a:gd name="T28" fmla="*/ 213 w 950"/>
                  <a:gd name="T29" fmla="*/ 35 h 40"/>
                  <a:gd name="T30" fmla="*/ 284 w 950"/>
                  <a:gd name="T31" fmla="*/ 16 h 40"/>
                  <a:gd name="T32" fmla="*/ 303 w 950"/>
                  <a:gd name="T33" fmla="*/ 33 h 40"/>
                  <a:gd name="T34" fmla="*/ 284 w 950"/>
                  <a:gd name="T35" fmla="*/ 33 h 40"/>
                  <a:gd name="T36" fmla="*/ 355 w 950"/>
                  <a:gd name="T37" fmla="*/ 14 h 40"/>
                  <a:gd name="T38" fmla="*/ 374 w 950"/>
                  <a:gd name="T39" fmla="*/ 30 h 40"/>
                  <a:gd name="T40" fmla="*/ 355 w 950"/>
                  <a:gd name="T41" fmla="*/ 30 h 40"/>
                  <a:gd name="T42" fmla="*/ 428 w 950"/>
                  <a:gd name="T43" fmla="*/ 11 h 40"/>
                  <a:gd name="T44" fmla="*/ 447 w 950"/>
                  <a:gd name="T45" fmla="*/ 30 h 40"/>
                  <a:gd name="T46" fmla="*/ 428 w 950"/>
                  <a:gd name="T47" fmla="*/ 30 h 40"/>
                  <a:gd name="T48" fmla="*/ 499 w 950"/>
                  <a:gd name="T49" fmla="*/ 9 h 40"/>
                  <a:gd name="T50" fmla="*/ 518 w 950"/>
                  <a:gd name="T51" fmla="*/ 28 h 40"/>
                  <a:gd name="T52" fmla="*/ 499 w 950"/>
                  <a:gd name="T53" fmla="*/ 28 h 40"/>
                  <a:gd name="T54" fmla="*/ 572 w 950"/>
                  <a:gd name="T55" fmla="*/ 9 h 40"/>
                  <a:gd name="T56" fmla="*/ 588 w 950"/>
                  <a:gd name="T57" fmla="*/ 26 h 40"/>
                  <a:gd name="T58" fmla="*/ 572 w 950"/>
                  <a:gd name="T59" fmla="*/ 26 h 40"/>
                  <a:gd name="T60" fmla="*/ 643 w 950"/>
                  <a:gd name="T61" fmla="*/ 7 h 40"/>
                  <a:gd name="T62" fmla="*/ 662 w 950"/>
                  <a:gd name="T63" fmla="*/ 23 h 40"/>
                  <a:gd name="T64" fmla="*/ 643 w 950"/>
                  <a:gd name="T65" fmla="*/ 23 h 40"/>
                  <a:gd name="T66" fmla="*/ 716 w 950"/>
                  <a:gd name="T67" fmla="*/ 4 h 40"/>
                  <a:gd name="T68" fmla="*/ 733 w 950"/>
                  <a:gd name="T69" fmla="*/ 21 h 40"/>
                  <a:gd name="T70" fmla="*/ 716 w 950"/>
                  <a:gd name="T71" fmla="*/ 23 h 40"/>
                  <a:gd name="T72" fmla="*/ 787 w 950"/>
                  <a:gd name="T73" fmla="*/ 2 h 40"/>
                  <a:gd name="T74" fmla="*/ 806 w 950"/>
                  <a:gd name="T75" fmla="*/ 21 h 40"/>
                  <a:gd name="T76" fmla="*/ 787 w 950"/>
                  <a:gd name="T77" fmla="*/ 21 h 40"/>
                  <a:gd name="T78" fmla="*/ 860 w 950"/>
                  <a:gd name="T79" fmla="*/ 2 h 40"/>
                  <a:gd name="T80" fmla="*/ 877 w 950"/>
                  <a:gd name="T81"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0" h="40">
                    <a:moveTo>
                      <a:pt x="931" y="16"/>
                    </a:moveTo>
                    <a:lnTo>
                      <a:pt x="931" y="0"/>
                    </a:lnTo>
                    <a:lnTo>
                      <a:pt x="950" y="0"/>
                    </a:lnTo>
                    <a:lnTo>
                      <a:pt x="950" y="16"/>
                    </a:lnTo>
                    <a:lnTo>
                      <a:pt x="931" y="16"/>
                    </a:lnTo>
                    <a:lnTo>
                      <a:pt x="931" y="16"/>
                    </a:lnTo>
                    <a:close/>
                    <a:moveTo>
                      <a:pt x="0" y="40"/>
                    </a:moveTo>
                    <a:lnTo>
                      <a:pt x="15" y="40"/>
                    </a:lnTo>
                    <a:lnTo>
                      <a:pt x="15" y="21"/>
                    </a:lnTo>
                    <a:lnTo>
                      <a:pt x="0" y="23"/>
                    </a:lnTo>
                    <a:lnTo>
                      <a:pt x="0" y="40"/>
                    </a:lnTo>
                    <a:lnTo>
                      <a:pt x="0" y="40"/>
                    </a:lnTo>
                    <a:close/>
                    <a:moveTo>
                      <a:pt x="69" y="40"/>
                    </a:moveTo>
                    <a:lnTo>
                      <a:pt x="66" y="21"/>
                    </a:lnTo>
                    <a:lnTo>
                      <a:pt x="85" y="21"/>
                    </a:lnTo>
                    <a:lnTo>
                      <a:pt x="85" y="37"/>
                    </a:lnTo>
                    <a:lnTo>
                      <a:pt x="69" y="40"/>
                    </a:lnTo>
                    <a:lnTo>
                      <a:pt x="69" y="40"/>
                    </a:lnTo>
                    <a:close/>
                    <a:moveTo>
                      <a:pt x="140" y="37"/>
                    </a:moveTo>
                    <a:lnTo>
                      <a:pt x="140" y="19"/>
                    </a:lnTo>
                    <a:lnTo>
                      <a:pt x="156" y="19"/>
                    </a:lnTo>
                    <a:lnTo>
                      <a:pt x="159" y="37"/>
                    </a:lnTo>
                    <a:lnTo>
                      <a:pt x="140" y="37"/>
                    </a:lnTo>
                    <a:lnTo>
                      <a:pt x="140" y="37"/>
                    </a:lnTo>
                    <a:close/>
                    <a:moveTo>
                      <a:pt x="213" y="35"/>
                    </a:moveTo>
                    <a:lnTo>
                      <a:pt x="211" y="16"/>
                    </a:lnTo>
                    <a:lnTo>
                      <a:pt x="229" y="16"/>
                    </a:lnTo>
                    <a:lnTo>
                      <a:pt x="229" y="35"/>
                    </a:lnTo>
                    <a:lnTo>
                      <a:pt x="213" y="35"/>
                    </a:lnTo>
                    <a:lnTo>
                      <a:pt x="213" y="35"/>
                    </a:lnTo>
                    <a:close/>
                    <a:moveTo>
                      <a:pt x="284" y="33"/>
                    </a:moveTo>
                    <a:lnTo>
                      <a:pt x="284" y="16"/>
                    </a:lnTo>
                    <a:lnTo>
                      <a:pt x="300" y="14"/>
                    </a:lnTo>
                    <a:lnTo>
                      <a:pt x="303" y="33"/>
                    </a:lnTo>
                    <a:lnTo>
                      <a:pt x="284" y="33"/>
                    </a:lnTo>
                    <a:lnTo>
                      <a:pt x="284" y="33"/>
                    </a:lnTo>
                    <a:close/>
                    <a:moveTo>
                      <a:pt x="355" y="30"/>
                    </a:moveTo>
                    <a:lnTo>
                      <a:pt x="355" y="14"/>
                    </a:lnTo>
                    <a:lnTo>
                      <a:pt x="374" y="14"/>
                    </a:lnTo>
                    <a:lnTo>
                      <a:pt x="374" y="30"/>
                    </a:lnTo>
                    <a:lnTo>
                      <a:pt x="355" y="30"/>
                    </a:lnTo>
                    <a:lnTo>
                      <a:pt x="355" y="30"/>
                    </a:lnTo>
                    <a:close/>
                    <a:moveTo>
                      <a:pt x="428" y="30"/>
                    </a:moveTo>
                    <a:lnTo>
                      <a:pt x="428" y="11"/>
                    </a:lnTo>
                    <a:lnTo>
                      <a:pt x="444" y="11"/>
                    </a:lnTo>
                    <a:lnTo>
                      <a:pt x="447" y="30"/>
                    </a:lnTo>
                    <a:lnTo>
                      <a:pt x="428" y="30"/>
                    </a:lnTo>
                    <a:lnTo>
                      <a:pt x="428" y="30"/>
                    </a:lnTo>
                    <a:close/>
                    <a:moveTo>
                      <a:pt x="499" y="28"/>
                    </a:moveTo>
                    <a:lnTo>
                      <a:pt x="499" y="9"/>
                    </a:lnTo>
                    <a:lnTo>
                      <a:pt x="518" y="9"/>
                    </a:lnTo>
                    <a:lnTo>
                      <a:pt x="518" y="28"/>
                    </a:lnTo>
                    <a:lnTo>
                      <a:pt x="499" y="28"/>
                    </a:lnTo>
                    <a:lnTo>
                      <a:pt x="499" y="28"/>
                    </a:lnTo>
                    <a:close/>
                    <a:moveTo>
                      <a:pt x="572" y="26"/>
                    </a:moveTo>
                    <a:lnTo>
                      <a:pt x="572" y="9"/>
                    </a:lnTo>
                    <a:lnTo>
                      <a:pt x="588" y="7"/>
                    </a:lnTo>
                    <a:lnTo>
                      <a:pt x="588" y="26"/>
                    </a:lnTo>
                    <a:lnTo>
                      <a:pt x="572" y="26"/>
                    </a:lnTo>
                    <a:lnTo>
                      <a:pt x="572" y="26"/>
                    </a:lnTo>
                    <a:close/>
                    <a:moveTo>
                      <a:pt x="643" y="23"/>
                    </a:moveTo>
                    <a:lnTo>
                      <a:pt x="643" y="7"/>
                    </a:lnTo>
                    <a:lnTo>
                      <a:pt x="662" y="7"/>
                    </a:lnTo>
                    <a:lnTo>
                      <a:pt x="662" y="23"/>
                    </a:lnTo>
                    <a:lnTo>
                      <a:pt x="643" y="23"/>
                    </a:lnTo>
                    <a:lnTo>
                      <a:pt x="643" y="23"/>
                    </a:lnTo>
                    <a:close/>
                    <a:moveTo>
                      <a:pt x="716" y="23"/>
                    </a:moveTo>
                    <a:lnTo>
                      <a:pt x="716" y="4"/>
                    </a:lnTo>
                    <a:lnTo>
                      <a:pt x="733" y="4"/>
                    </a:lnTo>
                    <a:lnTo>
                      <a:pt x="733" y="21"/>
                    </a:lnTo>
                    <a:lnTo>
                      <a:pt x="716" y="23"/>
                    </a:lnTo>
                    <a:lnTo>
                      <a:pt x="716" y="23"/>
                    </a:lnTo>
                    <a:close/>
                    <a:moveTo>
                      <a:pt x="787" y="21"/>
                    </a:moveTo>
                    <a:lnTo>
                      <a:pt x="787" y="2"/>
                    </a:lnTo>
                    <a:lnTo>
                      <a:pt x="806" y="2"/>
                    </a:lnTo>
                    <a:lnTo>
                      <a:pt x="806" y="21"/>
                    </a:lnTo>
                    <a:lnTo>
                      <a:pt x="787" y="21"/>
                    </a:lnTo>
                    <a:lnTo>
                      <a:pt x="787" y="21"/>
                    </a:lnTo>
                    <a:close/>
                    <a:moveTo>
                      <a:pt x="860" y="19"/>
                    </a:moveTo>
                    <a:lnTo>
                      <a:pt x="860" y="2"/>
                    </a:lnTo>
                    <a:lnTo>
                      <a:pt x="877" y="0"/>
                    </a:lnTo>
                    <a:lnTo>
                      <a:pt x="877" y="19"/>
                    </a:lnTo>
                    <a:lnTo>
                      <a:pt x="860" y="1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8" name="Freeform 517"/>
              <p:cNvSpPr>
                <a:spLocks noEditPoints="1"/>
              </p:cNvSpPr>
              <p:nvPr/>
            </p:nvSpPr>
            <p:spPr bwMode="auto">
              <a:xfrm>
                <a:off x="5413375" y="3625850"/>
                <a:ext cx="487363" cy="952500"/>
              </a:xfrm>
              <a:custGeom>
                <a:avLst/>
                <a:gdLst>
                  <a:gd name="T0" fmla="*/ 7 w 307"/>
                  <a:gd name="T1" fmla="*/ 576 h 600"/>
                  <a:gd name="T2" fmla="*/ 24 w 307"/>
                  <a:gd name="T3" fmla="*/ 583 h 600"/>
                  <a:gd name="T4" fmla="*/ 17 w 307"/>
                  <a:gd name="T5" fmla="*/ 600 h 600"/>
                  <a:gd name="T6" fmla="*/ 0 w 307"/>
                  <a:gd name="T7" fmla="*/ 593 h 600"/>
                  <a:gd name="T8" fmla="*/ 7 w 307"/>
                  <a:gd name="T9" fmla="*/ 576 h 600"/>
                  <a:gd name="T10" fmla="*/ 7 w 307"/>
                  <a:gd name="T11" fmla="*/ 576 h 600"/>
                  <a:gd name="T12" fmla="*/ 291 w 307"/>
                  <a:gd name="T13" fmla="*/ 0 h 600"/>
                  <a:gd name="T14" fmla="*/ 286 w 307"/>
                  <a:gd name="T15" fmla="*/ 9 h 600"/>
                  <a:gd name="T16" fmla="*/ 302 w 307"/>
                  <a:gd name="T17" fmla="*/ 19 h 600"/>
                  <a:gd name="T18" fmla="*/ 307 w 307"/>
                  <a:gd name="T19" fmla="*/ 7 h 600"/>
                  <a:gd name="T20" fmla="*/ 291 w 307"/>
                  <a:gd name="T21" fmla="*/ 0 h 600"/>
                  <a:gd name="T22" fmla="*/ 291 w 307"/>
                  <a:gd name="T23" fmla="*/ 0 h 600"/>
                  <a:gd name="T24" fmla="*/ 262 w 307"/>
                  <a:gd name="T25" fmla="*/ 59 h 600"/>
                  <a:gd name="T26" fmla="*/ 279 w 307"/>
                  <a:gd name="T27" fmla="*/ 66 h 600"/>
                  <a:gd name="T28" fmla="*/ 269 w 307"/>
                  <a:gd name="T29" fmla="*/ 82 h 600"/>
                  <a:gd name="T30" fmla="*/ 255 w 307"/>
                  <a:gd name="T31" fmla="*/ 75 h 600"/>
                  <a:gd name="T32" fmla="*/ 262 w 307"/>
                  <a:gd name="T33" fmla="*/ 59 h 600"/>
                  <a:gd name="T34" fmla="*/ 262 w 307"/>
                  <a:gd name="T35" fmla="*/ 59 h 600"/>
                  <a:gd name="T36" fmla="*/ 229 w 307"/>
                  <a:gd name="T37" fmla="*/ 122 h 600"/>
                  <a:gd name="T38" fmla="*/ 246 w 307"/>
                  <a:gd name="T39" fmla="*/ 132 h 600"/>
                  <a:gd name="T40" fmla="*/ 239 w 307"/>
                  <a:gd name="T41" fmla="*/ 146 h 600"/>
                  <a:gd name="T42" fmla="*/ 222 w 307"/>
                  <a:gd name="T43" fmla="*/ 139 h 600"/>
                  <a:gd name="T44" fmla="*/ 229 w 307"/>
                  <a:gd name="T45" fmla="*/ 122 h 600"/>
                  <a:gd name="T46" fmla="*/ 229 w 307"/>
                  <a:gd name="T47" fmla="*/ 122 h 600"/>
                  <a:gd name="T48" fmla="*/ 198 w 307"/>
                  <a:gd name="T49" fmla="*/ 189 h 600"/>
                  <a:gd name="T50" fmla="*/ 215 w 307"/>
                  <a:gd name="T51" fmla="*/ 196 h 600"/>
                  <a:gd name="T52" fmla="*/ 208 w 307"/>
                  <a:gd name="T53" fmla="*/ 212 h 600"/>
                  <a:gd name="T54" fmla="*/ 191 w 307"/>
                  <a:gd name="T55" fmla="*/ 205 h 600"/>
                  <a:gd name="T56" fmla="*/ 198 w 307"/>
                  <a:gd name="T57" fmla="*/ 189 h 600"/>
                  <a:gd name="T58" fmla="*/ 198 w 307"/>
                  <a:gd name="T59" fmla="*/ 189 h 600"/>
                  <a:gd name="T60" fmla="*/ 168 w 307"/>
                  <a:gd name="T61" fmla="*/ 252 h 600"/>
                  <a:gd name="T62" fmla="*/ 182 w 307"/>
                  <a:gd name="T63" fmla="*/ 259 h 600"/>
                  <a:gd name="T64" fmla="*/ 175 w 307"/>
                  <a:gd name="T65" fmla="*/ 276 h 600"/>
                  <a:gd name="T66" fmla="*/ 158 w 307"/>
                  <a:gd name="T67" fmla="*/ 269 h 600"/>
                  <a:gd name="T68" fmla="*/ 168 w 307"/>
                  <a:gd name="T69" fmla="*/ 252 h 600"/>
                  <a:gd name="T70" fmla="*/ 168 w 307"/>
                  <a:gd name="T71" fmla="*/ 252 h 600"/>
                  <a:gd name="T72" fmla="*/ 135 w 307"/>
                  <a:gd name="T73" fmla="*/ 316 h 600"/>
                  <a:gd name="T74" fmla="*/ 151 w 307"/>
                  <a:gd name="T75" fmla="*/ 326 h 600"/>
                  <a:gd name="T76" fmla="*/ 144 w 307"/>
                  <a:gd name="T77" fmla="*/ 342 h 600"/>
                  <a:gd name="T78" fmla="*/ 128 w 307"/>
                  <a:gd name="T79" fmla="*/ 333 h 600"/>
                  <a:gd name="T80" fmla="*/ 135 w 307"/>
                  <a:gd name="T81" fmla="*/ 316 h 600"/>
                  <a:gd name="T82" fmla="*/ 135 w 307"/>
                  <a:gd name="T83" fmla="*/ 316 h 600"/>
                  <a:gd name="T84" fmla="*/ 104 w 307"/>
                  <a:gd name="T85" fmla="*/ 382 h 600"/>
                  <a:gd name="T86" fmla="*/ 121 w 307"/>
                  <a:gd name="T87" fmla="*/ 389 h 600"/>
                  <a:gd name="T88" fmla="*/ 111 w 307"/>
                  <a:gd name="T89" fmla="*/ 406 h 600"/>
                  <a:gd name="T90" fmla="*/ 95 w 307"/>
                  <a:gd name="T91" fmla="*/ 399 h 600"/>
                  <a:gd name="T92" fmla="*/ 104 w 307"/>
                  <a:gd name="T93" fmla="*/ 382 h 600"/>
                  <a:gd name="T94" fmla="*/ 104 w 307"/>
                  <a:gd name="T95" fmla="*/ 382 h 600"/>
                  <a:gd name="T96" fmla="*/ 71 w 307"/>
                  <a:gd name="T97" fmla="*/ 446 h 600"/>
                  <a:gd name="T98" fmla="*/ 87 w 307"/>
                  <a:gd name="T99" fmla="*/ 453 h 600"/>
                  <a:gd name="T100" fmla="*/ 80 w 307"/>
                  <a:gd name="T101" fmla="*/ 470 h 600"/>
                  <a:gd name="T102" fmla="*/ 64 w 307"/>
                  <a:gd name="T103" fmla="*/ 463 h 600"/>
                  <a:gd name="T104" fmla="*/ 71 w 307"/>
                  <a:gd name="T105" fmla="*/ 446 h 600"/>
                  <a:gd name="T106" fmla="*/ 71 w 307"/>
                  <a:gd name="T107" fmla="*/ 446 h 600"/>
                  <a:gd name="T108" fmla="*/ 40 w 307"/>
                  <a:gd name="T109" fmla="*/ 510 h 600"/>
                  <a:gd name="T110" fmla="*/ 57 w 307"/>
                  <a:gd name="T111" fmla="*/ 519 h 600"/>
                  <a:gd name="T112" fmla="*/ 47 w 307"/>
                  <a:gd name="T113" fmla="*/ 536 h 600"/>
                  <a:gd name="T114" fmla="*/ 33 w 307"/>
                  <a:gd name="T115" fmla="*/ 526 h 600"/>
                  <a:gd name="T116" fmla="*/ 40 w 307"/>
                  <a:gd name="T117" fmla="*/ 51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7" h="600">
                    <a:moveTo>
                      <a:pt x="7" y="576"/>
                    </a:moveTo>
                    <a:lnTo>
                      <a:pt x="24" y="583"/>
                    </a:lnTo>
                    <a:lnTo>
                      <a:pt x="17" y="600"/>
                    </a:lnTo>
                    <a:lnTo>
                      <a:pt x="0" y="593"/>
                    </a:lnTo>
                    <a:lnTo>
                      <a:pt x="7" y="576"/>
                    </a:lnTo>
                    <a:lnTo>
                      <a:pt x="7" y="576"/>
                    </a:lnTo>
                    <a:close/>
                    <a:moveTo>
                      <a:pt x="291" y="0"/>
                    </a:moveTo>
                    <a:lnTo>
                      <a:pt x="286" y="9"/>
                    </a:lnTo>
                    <a:lnTo>
                      <a:pt x="302" y="19"/>
                    </a:lnTo>
                    <a:lnTo>
                      <a:pt x="307" y="7"/>
                    </a:lnTo>
                    <a:lnTo>
                      <a:pt x="291" y="0"/>
                    </a:lnTo>
                    <a:lnTo>
                      <a:pt x="291" y="0"/>
                    </a:lnTo>
                    <a:close/>
                    <a:moveTo>
                      <a:pt x="262" y="59"/>
                    </a:moveTo>
                    <a:lnTo>
                      <a:pt x="279" y="66"/>
                    </a:lnTo>
                    <a:lnTo>
                      <a:pt x="269" y="82"/>
                    </a:lnTo>
                    <a:lnTo>
                      <a:pt x="255" y="75"/>
                    </a:lnTo>
                    <a:lnTo>
                      <a:pt x="262" y="59"/>
                    </a:lnTo>
                    <a:lnTo>
                      <a:pt x="262" y="59"/>
                    </a:lnTo>
                    <a:close/>
                    <a:moveTo>
                      <a:pt x="229" y="122"/>
                    </a:moveTo>
                    <a:lnTo>
                      <a:pt x="246" y="132"/>
                    </a:lnTo>
                    <a:lnTo>
                      <a:pt x="239" y="146"/>
                    </a:lnTo>
                    <a:lnTo>
                      <a:pt x="222" y="139"/>
                    </a:lnTo>
                    <a:lnTo>
                      <a:pt x="229" y="122"/>
                    </a:lnTo>
                    <a:lnTo>
                      <a:pt x="229" y="122"/>
                    </a:lnTo>
                    <a:close/>
                    <a:moveTo>
                      <a:pt x="198" y="189"/>
                    </a:moveTo>
                    <a:lnTo>
                      <a:pt x="215" y="196"/>
                    </a:lnTo>
                    <a:lnTo>
                      <a:pt x="208" y="212"/>
                    </a:lnTo>
                    <a:lnTo>
                      <a:pt x="191" y="205"/>
                    </a:lnTo>
                    <a:lnTo>
                      <a:pt x="198" y="189"/>
                    </a:lnTo>
                    <a:lnTo>
                      <a:pt x="198" y="189"/>
                    </a:lnTo>
                    <a:close/>
                    <a:moveTo>
                      <a:pt x="168" y="252"/>
                    </a:moveTo>
                    <a:lnTo>
                      <a:pt x="182" y="259"/>
                    </a:lnTo>
                    <a:lnTo>
                      <a:pt x="175" y="276"/>
                    </a:lnTo>
                    <a:lnTo>
                      <a:pt x="158" y="269"/>
                    </a:lnTo>
                    <a:lnTo>
                      <a:pt x="168" y="252"/>
                    </a:lnTo>
                    <a:lnTo>
                      <a:pt x="168" y="252"/>
                    </a:lnTo>
                    <a:close/>
                    <a:moveTo>
                      <a:pt x="135" y="316"/>
                    </a:moveTo>
                    <a:lnTo>
                      <a:pt x="151" y="326"/>
                    </a:lnTo>
                    <a:lnTo>
                      <a:pt x="144" y="342"/>
                    </a:lnTo>
                    <a:lnTo>
                      <a:pt x="128" y="333"/>
                    </a:lnTo>
                    <a:lnTo>
                      <a:pt x="135" y="316"/>
                    </a:lnTo>
                    <a:lnTo>
                      <a:pt x="135" y="316"/>
                    </a:lnTo>
                    <a:close/>
                    <a:moveTo>
                      <a:pt x="104" y="382"/>
                    </a:moveTo>
                    <a:lnTo>
                      <a:pt x="121" y="389"/>
                    </a:lnTo>
                    <a:lnTo>
                      <a:pt x="111" y="406"/>
                    </a:lnTo>
                    <a:lnTo>
                      <a:pt x="95" y="399"/>
                    </a:lnTo>
                    <a:lnTo>
                      <a:pt x="104" y="382"/>
                    </a:lnTo>
                    <a:lnTo>
                      <a:pt x="104" y="382"/>
                    </a:lnTo>
                    <a:close/>
                    <a:moveTo>
                      <a:pt x="71" y="446"/>
                    </a:moveTo>
                    <a:lnTo>
                      <a:pt x="87" y="453"/>
                    </a:lnTo>
                    <a:lnTo>
                      <a:pt x="80" y="470"/>
                    </a:lnTo>
                    <a:lnTo>
                      <a:pt x="64" y="463"/>
                    </a:lnTo>
                    <a:lnTo>
                      <a:pt x="71" y="446"/>
                    </a:lnTo>
                    <a:lnTo>
                      <a:pt x="71" y="446"/>
                    </a:lnTo>
                    <a:close/>
                    <a:moveTo>
                      <a:pt x="40" y="510"/>
                    </a:moveTo>
                    <a:lnTo>
                      <a:pt x="57" y="519"/>
                    </a:lnTo>
                    <a:lnTo>
                      <a:pt x="47" y="536"/>
                    </a:lnTo>
                    <a:lnTo>
                      <a:pt x="33" y="526"/>
                    </a:lnTo>
                    <a:lnTo>
                      <a:pt x="40" y="51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19" name="Freeform 518"/>
              <p:cNvSpPr>
                <a:spLocks noEditPoints="1"/>
              </p:cNvSpPr>
              <p:nvPr/>
            </p:nvSpPr>
            <p:spPr bwMode="auto">
              <a:xfrm>
                <a:off x="3771900" y="3995738"/>
                <a:ext cx="1660525" cy="588963"/>
              </a:xfrm>
              <a:custGeom>
                <a:avLst/>
                <a:gdLst>
                  <a:gd name="T0" fmla="*/ 1029 w 1046"/>
                  <a:gd name="T1" fmla="*/ 348 h 371"/>
                  <a:gd name="T2" fmla="*/ 1039 w 1046"/>
                  <a:gd name="T3" fmla="*/ 371 h 371"/>
                  <a:gd name="T4" fmla="*/ 1022 w 1046"/>
                  <a:gd name="T5" fmla="*/ 367 h 371"/>
                  <a:gd name="T6" fmla="*/ 7 w 1046"/>
                  <a:gd name="T7" fmla="*/ 0 h 371"/>
                  <a:gd name="T8" fmla="*/ 16 w 1046"/>
                  <a:gd name="T9" fmla="*/ 24 h 371"/>
                  <a:gd name="T10" fmla="*/ 0 w 1046"/>
                  <a:gd name="T11" fmla="*/ 19 h 371"/>
                  <a:gd name="T12" fmla="*/ 75 w 1046"/>
                  <a:gd name="T13" fmla="*/ 24 h 371"/>
                  <a:gd name="T14" fmla="*/ 85 w 1046"/>
                  <a:gd name="T15" fmla="*/ 48 h 371"/>
                  <a:gd name="T16" fmla="*/ 68 w 1046"/>
                  <a:gd name="T17" fmla="*/ 41 h 371"/>
                  <a:gd name="T18" fmla="*/ 141 w 1046"/>
                  <a:gd name="T19" fmla="*/ 48 h 371"/>
                  <a:gd name="T20" fmla="*/ 153 w 1046"/>
                  <a:gd name="T21" fmla="*/ 71 h 371"/>
                  <a:gd name="T22" fmla="*/ 137 w 1046"/>
                  <a:gd name="T23" fmla="*/ 64 h 371"/>
                  <a:gd name="T24" fmla="*/ 210 w 1046"/>
                  <a:gd name="T25" fmla="*/ 71 h 371"/>
                  <a:gd name="T26" fmla="*/ 222 w 1046"/>
                  <a:gd name="T27" fmla="*/ 93 h 371"/>
                  <a:gd name="T28" fmla="*/ 205 w 1046"/>
                  <a:gd name="T29" fmla="*/ 88 h 371"/>
                  <a:gd name="T30" fmla="*/ 278 w 1046"/>
                  <a:gd name="T31" fmla="*/ 95 h 371"/>
                  <a:gd name="T32" fmla="*/ 290 w 1046"/>
                  <a:gd name="T33" fmla="*/ 116 h 371"/>
                  <a:gd name="T34" fmla="*/ 274 w 1046"/>
                  <a:gd name="T35" fmla="*/ 112 h 371"/>
                  <a:gd name="T36" fmla="*/ 347 w 1046"/>
                  <a:gd name="T37" fmla="*/ 116 h 371"/>
                  <a:gd name="T38" fmla="*/ 359 w 1046"/>
                  <a:gd name="T39" fmla="*/ 140 h 371"/>
                  <a:gd name="T40" fmla="*/ 342 w 1046"/>
                  <a:gd name="T41" fmla="*/ 135 h 371"/>
                  <a:gd name="T42" fmla="*/ 415 w 1046"/>
                  <a:gd name="T43" fmla="*/ 140 h 371"/>
                  <a:gd name="T44" fmla="*/ 427 w 1046"/>
                  <a:gd name="T45" fmla="*/ 163 h 371"/>
                  <a:gd name="T46" fmla="*/ 408 w 1046"/>
                  <a:gd name="T47" fmla="*/ 156 h 371"/>
                  <a:gd name="T48" fmla="*/ 484 w 1046"/>
                  <a:gd name="T49" fmla="*/ 163 h 371"/>
                  <a:gd name="T50" fmla="*/ 493 w 1046"/>
                  <a:gd name="T51" fmla="*/ 187 h 371"/>
                  <a:gd name="T52" fmla="*/ 477 w 1046"/>
                  <a:gd name="T53" fmla="*/ 180 h 371"/>
                  <a:gd name="T54" fmla="*/ 552 w 1046"/>
                  <a:gd name="T55" fmla="*/ 187 h 371"/>
                  <a:gd name="T56" fmla="*/ 562 w 1046"/>
                  <a:gd name="T57" fmla="*/ 208 h 371"/>
                  <a:gd name="T58" fmla="*/ 545 w 1046"/>
                  <a:gd name="T59" fmla="*/ 204 h 371"/>
                  <a:gd name="T60" fmla="*/ 618 w 1046"/>
                  <a:gd name="T61" fmla="*/ 211 h 371"/>
                  <a:gd name="T62" fmla="*/ 630 w 1046"/>
                  <a:gd name="T63" fmla="*/ 232 h 371"/>
                  <a:gd name="T64" fmla="*/ 614 w 1046"/>
                  <a:gd name="T65" fmla="*/ 227 h 371"/>
                  <a:gd name="T66" fmla="*/ 687 w 1046"/>
                  <a:gd name="T67" fmla="*/ 232 h 371"/>
                  <a:gd name="T68" fmla="*/ 699 w 1046"/>
                  <a:gd name="T69" fmla="*/ 256 h 371"/>
                  <a:gd name="T70" fmla="*/ 682 w 1046"/>
                  <a:gd name="T71" fmla="*/ 251 h 371"/>
                  <a:gd name="T72" fmla="*/ 755 w 1046"/>
                  <a:gd name="T73" fmla="*/ 256 h 371"/>
                  <a:gd name="T74" fmla="*/ 767 w 1046"/>
                  <a:gd name="T75" fmla="*/ 279 h 371"/>
                  <a:gd name="T76" fmla="*/ 751 w 1046"/>
                  <a:gd name="T77" fmla="*/ 272 h 371"/>
                  <a:gd name="T78" fmla="*/ 824 w 1046"/>
                  <a:gd name="T79" fmla="*/ 279 h 371"/>
                  <a:gd name="T80" fmla="*/ 836 w 1046"/>
                  <a:gd name="T81" fmla="*/ 303 h 371"/>
                  <a:gd name="T82" fmla="*/ 819 w 1046"/>
                  <a:gd name="T83" fmla="*/ 296 h 371"/>
                  <a:gd name="T84" fmla="*/ 892 w 1046"/>
                  <a:gd name="T85" fmla="*/ 303 h 371"/>
                  <a:gd name="T86" fmla="*/ 904 w 1046"/>
                  <a:gd name="T87" fmla="*/ 324 h 371"/>
                  <a:gd name="T88" fmla="*/ 885 w 1046"/>
                  <a:gd name="T89" fmla="*/ 319 h 371"/>
                  <a:gd name="T90" fmla="*/ 961 w 1046"/>
                  <a:gd name="T91" fmla="*/ 326 h 371"/>
                  <a:gd name="T92" fmla="*/ 970 w 1046"/>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6" h="371">
                    <a:moveTo>
                      <a:pt x="1022" y="367"/>
                    </a:moveTo>
                    <a:lnTo>
                      <a:pt x="1029" y="348"/>
                    </a:lnTo>
                    <a:lnTo>
                      <a:pt x="1046" y="355"/>
                    </a:lnTo>
                    <a:lnTo>
                      <a:pt x="1039" y="371"/>
                    </a:lnTo>
                    <a:lnTo>
                      <a:pt x="1022" y="367"/>
                    </a:lnTo>
                    <a:lnTo>
                      <a:pt x="1022" y="367"/>
                    </a:lnTo>
                    <a:close/>
                    <a:moveTo>
                      <a:pt x="0" y="19"/>
                    </a:moveTo>
                    <a:lnTo>
                      <a:pt x="7" y="0"/>
                    </a:lnTo>
                    <a:lnTo>
                      <a:pt x="23" y="8"/>
                    </a:lnTo>
                    <a:lnTo>
                      <a:pt x="16" y="24"/>
                    </a:lnTo>
                    <a:lnTo>
                      <a:pt x="0" y="19"/>
                    </a:lnTo>
                    <a:lnTo>
                      <a:pt x="0" y="19"/>
                    </a:lnTo>
                    <a:close/>
                    <a:moveTo>
                      <a:pt x="68" y="41"/>
                    </a:moveTo>
                    <a:lnTo>
                      <a:pt x="75" y="24"/>
                    </a:lnTo>
                    <a:lnTo>
                      <a:pt x="92" y="31"/>
                    </a:lnTo>
                    <a:lnTo>
                      <a:pt x="85" y="48"/>
                    </a:lnTo>
                    <a:lnTo>
                      <a:pt x="68" y="41"/>
                    </a:lnTo>
                    <a:lnTo>
                      <a:pt x="68" y="41"/>
                    </a:lnTo>
                    <a:close/>
                    <a:moveTo>
                      <a:pt x="137" y="64"/>
                    </a:moveTo>
                    <a:lnTo>
                      <a:pt x="141" y="48"/>
                    </a:lnTo>
                    <a:lnTo>
                      <a:pt x="160" y="52"/>
                    </a:lnTo>
                    <a:lnTo>
                      <a:pt x="153" y="71"/>
                    </a:lnTo>
                    <a:lnTo>
                      <a:pt x="137" y="64"/>
                    </a:lnTo>
                    <a:lnTo>
                      <a:pt x="137" y="64"/>
                    </a:lnTo>
                    <a:close/>
                    <a:moveTo>
                      <a:pt x="205" y="88"/>
                    </a:moveTo>
                    <a:lnTo>
                      <a:pt x="210" y="71"/>
                    </a:lnTo>
                    <a:lnTo>
                      <a:pt x="226" y="76"/>
                    </a:lnTo>
                    <a:lnTo>
                      <a:pt x="222" y="93"/>
                    </a:lnTo>
                    <a:lnTo>
                      <a:pt x="205" y="88"/>
                    </a:lnTo>
                    <a:lnTo>
                      <a:pt x="205" y="88"/>
                    </a:lnTo>
                    <a:close/>
                    <a:moveTo>
                      <a:pt x="274" y="112"/>
                    </a:moveTo>
                    <a:lnTo>
                      <a:pt x="278" y="95"/>
                    </a:lnTo>
                    <a:lnTo>
                      <a:pt x="295" y="100"/>
                    </a:lnTo>
                    <a:lnTo>
                      <a:pt x="290" y="116"/>
                    </a:lnTo>
                    <a:lnTo>
                      <a:pt x="274" y="112"/>
                    </a:lnTo>
                    <a:lnTo>
                      <a:pt x="274" y="112"/>
                    </a:lnTo>
                    <a:close/>
                    <a:moveTo>
                      <a:pt x="342" y="135"/>
                    </a:moveTo>
                    <a:lnTo>
                      <a:pt x="347" y="116"/>
                    </a:lnTo>
                    <a:lnTo>
                      <a:pt x="363" y="123"/>
                    </a:lnTo>
                    <a:lnTo>
                      <a:pt x="359" y="140"/>
                    </a:lnTo>
                    <a:lnTo>
                      <a:pt x="342" y="135"/>
                    </a:lnTo>
                    <a:lnTo>
                      <a:pt x="342" y="135"/>
                    </a:lnTo>
                    <a:close/>
                    <a:moveTo>
                      <a:pt x="408" y="156"/>
                    </a:moveTo>
                    <a:lnTo>
                      <a:pt x="415" y="140"/>
                    </a:lnTo>
                    <a:lnTo>
                      <a:pt x="432" y="147"/>
                    </a:lnTo>
                    <a:lnTo>
                      <a:pt x="427" y="163"/>
                    </a:lnTo>
                    <a:lnTo>
                      <a:pt x="408" y="156"/>
                    </a:lnTo>
                    <a:lnTo>
                      <a:pt x="408" y="156"/>
                    </a:lnTo>
                    <a:close/>
                    <a:moveTo>
                      <a:pt x="477" y="180"/>
                    </a:moveTo>
                    <a:lnTo>
                      <a:pt x="484" y="163"/>
                    </a:lnTo>
                    <a:lnTo>
                      <a:pt x="500" y="168"/>
                    </a:lnTo>
                    <a:lnTo>
                      <a:pt x="493" y="187"/>
                    </a:lnTo>
                    <a:lnTo>
                      <a:pt x="477" y="180"/>
                    </a:lnTo>
                    <a:lnTo>
                      <a:pt x="477" y="180"/>
                    </a:lnTo>
                    <a:close/>
                    <a:moveTo>
                      <a:pt x="545" y="204"/>
                    </a:moveTo>
                    <a:lnTo>
                      <a:pt x="552" y="187"/>
                    </a:lnTo>
                    <a:lnTo>
                      <a:pt x="569" y="192"/>
                    </a:lnTo>
                    <a:lnTo>
                      <a:pt x="562" y="208"/>
                    </a:lnTo>
                    <a:lnTo>
                      <a:pt x="545" y="204"/>
                    </a:lnTo>
                    <a:lnTo>
                      <a:pt x="545" y="204"/>
                    </a:lnTo>
                    <a:close/>
                    <a:moveTo>
                      <a:pt x="614" y="227"/>
                    </a:moveTo>
                    <a:lnTo>
                      <a:pt x="618" y="211"/>
                    </a:lnTo>
                    <a:lnTo>
                      <a:pt x="637" y="215"/>
                    </a:lnTo>
                    <a:lnTo>
                      <a:pt x="630" y="232"/>
                    </a:lnTo>
                    <a:lnTo>
                      <a:pt x="614" y="227"/>
                    </a:lnTo>
                    <a:lnTo>
                      <a:pt x="614" y="227"/>
                    </a:lnTo>
                    <a:close/>
                    <a:moveTo>
                      <a:pt x="682" y="251"/>
                    </a:moveTo>
                    <a:lnTo>
                      <a:pt x="687" y="232"/>
                    </a:lnTo>
                    <a:lnTo>
                      <a:pt x="703" y="239"/>
                    </a:lnTo>
                    <a:lnTo>
                      <a:pt x="699" y="256"/>
                    </a:lnTo>
                    <a:lnTo>
                      <a:pt x="682" y="251"/>
                    </a:lnTo>
                    <a:lnTo>
                      <a:pt x="682" y="251"/>
                    </a:lnTo>
                    <a:close/>
                    <a:moveTo>
                      <a:pt x="751" y="272"/>
                    </a:moveTo>
                    <a:lnTo>
                      <a:pt x="755" y="256"/>
                    </a:lnTo>
                    <a:lnTo>
                      <a:pt x="772" y="263"/>
                    </a:lnTo>
                    <a:lnTo>
                      <a:pt x="767" y="279"/>
                    </a:lnTo>
                    <a:lnTo>
                      <a:pt x="751" y="272"/>
                    </a:lnTo>
                    <a:lnTo>
                      <a:pt x="751" y="272"/>
                    </a:lnTo>
                    <a:close/>
                    <a:moveTo>
                      <a:pt x="819" y="296"/>
                    </a:moveTo>
                    <a:lnTo>
                      <a:pt x="824" y="279"/>
                    </a:lnTo>
                    <a:lnTo>
                      <a:pt x="840" y="284"/>
                    </a:lnTo>
                    <a:lnTo>
                      <a:pt x="836" y="303"/>
                    </a:lnTo>
                    <a:lnTo>
                      <a:pt x="819" y="296"/>
                    </a:lnTo>
                    <a:lnTo>
                      <a:pt x="819" y="296"/>
                    </a:lnTo>
                    <a:close/>
                    <a:moveTo>
                      <a:pt x="885" y="319"/>
                    </a:moveTo>
                    <a:lnTo>
                      <a:pt x="892" y="303"/>
                    </a:lnTo>
                    <a:lnTo>
                      <a:pt x="909" y="308"/>
                    </a:lnTo>
                    <a:lnTo>
                      <a:pt x="904" y="324"/>
                    </a:lnTo>
                    <a:lnTo>
                      <a:pt x="885" y="319"/>
                    </a:lnTo>
                    <a:lnTo>
                      <a:pt x="885" y="319"/>
                    </a:lnTo>
                    <a:close/>
                    <a:moveTo>
                      <a:pt x="954" y="343"/>
                    </a:moveTo>
                    <a:lnTo>
                      <a:pt x="961" y="326"/>
                    </a:lnTo>
                    <a:lnTo>
                      <a:pt x="977" y="331"/>
                    </a:lnTo>
                    <a:lnTo>
                      <a:pt x="970" y="348"/>
                    </a:lnTo>
                    <a:lnTo>
                      <a:pt x="954" y="34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0" name="Freeform 519"/>
              <p:cNvSpPr>
                <a:spLocks noEditPoints="1"/>
              </p:cNvSpPr>
              <p:nvPr/>
            </p:nvSpPr>
            <p:spPr bwMode="auto">
              <a:xfrm>
                <a:off x="4494213" y="5030788"/>
                <a:ext cx="82550" cy="484188"/>
              </a:xfrm>
              <a:custGeom>
                <a:avLst/>
                <a:gdLst>
                  <a:gd name="T0" fmla="*/ 50 w 52"/>
                  <a:gd name="T1" fmla="*/ 19 h 305"/>
                  <a:gd name="T2" fmla="*/ 33 w 52"/>
                  <a:gd name="T3" fmla="*/ 17 h 305"/>
                  <a:gd name="T4" fmla="*/ 36 w 52"/>
                  <a:gd name="T5" fmla="*/ 0 h 305"/>
                  <a:gd name="T6" fmla="*/ 52 w 52"/>
                  <a:gd name="T7" fmla="*/ 3 h 305"/>
                  <a:gd name="T8" fmla="*/ 50 w 52"/>
                  <a:gd name="T9" fmla="*/ 19 h 305"/>
                  <a:gd name="T10" fmla="*/ 50 w 52"/>
                  <a:gd name="T11" fmla="*/ 19 h 305"/>
                  <a:gd name="T12" fmla="*/ 17 w 52"/>
                  <a:gd name="T13" fmla="*/ 305 h 305"/>
                  <a:gd name="T14" fmla="*/ 0 w 52"/>
                  <a:gd name="T15" fmla="*/ 303 h 305"/>
                  <a:gd name="T16" fmla="*/ 0 w 52"/>
                  <a:gd name="T17" fmla="*/ 286 h 305"/>
                  <a:gd name="T18" fmla="*/ 19 w 52"/>
                  <a:gd name="T19" fmla="*/ 289 h 305"/>
                  <a:gd name="T20" fmla="*/ 17 w 52"/>
                  <a:gd name="T21" fmla="*/ 305 h 305"/>
                  <a:gd name="T22" fmla="*/ 17 w 52"/>
                  <a:gd name="T23" fmla="*/ 305 h 305"/>
                  <a:gd name="T24" fmla="*/ 26 w 52"/>
                  <a:gd name="T25" fmla="*/ 234 h 305"/>
                  <a:gd name="T26" fmla="*/ 7 w 52"/>
                  <a:gd name="T27" fmla="*/ 232 h 305"/>
                  <a:gd name="T28" fmla="*/ 10 w 52"/>
                  <a:gd name="T29" fmla="*/ 213 h 305"/>
                  <a:gd name="T30" fmla="*/ 29 w 52"/>
                  <a:gd name="T31" fmla="*/ 215 h 305"/>
                  <a:gd name="T32" fmla="*/ 26 w 52"/>
                  <a:gd name="T33" fmla="*/ 234 h 305"/>
                  <a:gd name="T34" fmla="*/ 26 w 52"/>
                  <a:gd name="T35" fmla="*/ 234 h 305"/>
                  <a:gd name="T36" fmla="*/ 33 w 52"/>
                  <a:gd name="T37" fmla="*/ 163 h 305"/>
                  <a:gd name="T38" fmla="*/ 17 w 52"/>
                  <a:gd name="T39" fmla="*/ 161 h 305"/>
                  <a:gd name="T40" fmla="*/ 19 w 52"/>
                  <a:gd name="T41" fmla="*/ 142 h 305"/>
                  <a:gd name="T42" fmla="*/ 36 w 52"/>
                  <a:gd name="T43" fmla="*/ 145 h 305"/>
                  <a:gd name="T44" fmla="*/ 33 w 52"/>
                  <a:gd name="T45" fmla="*/ 163 h 305"/>
                  <a:gd name="T46" fmla="*/ 33 w 52"/>
                  <a:gd name="T47" fmla="*/ 163 h 305"/>
                  <a:gd name="T48" fmla="*/ 43 w 52"/>
                  <a:gd name="T49" fmla="*/ 90 h 305"/>
                  <a:gd name="T50" fmla="*/ 24 w 52"/>
                  <a:gd name="T51" fmla="*/ 88 h 305"/>
                  <a:gd name="T52" fmla="*/ 26 w 52"/>
                  <a:gd name="T53" fmla="*/ 71 h 305"/>
                  <a:gd name="T54" fmla="*/ 45 w 52"/>
                  <a:gd name="T55" fmla="*/ 74 h 305"/>
                  <a:gd name="T56" fmla="*/ 43 w 52"/>
                  <a:gd name="T57" fmla="*/ 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305">
                    <a:moveTo>
                      <a:pt x="50" y="19"/>
                    </a:moveTo>
                    <a:lnTo>
                      <a:pt x="33" y="17"/>
                    </a:lnTo>
                    <a:lnTo>
                      <a:pt x="36" y="0"/>
                    </a:lnTo>
                    <a:lnTo>
                      <a:pt x="52" y="3"/>
                    </a:lnTo>
                    <a:lnTo>
                      <a:pt x="50" y="19"/>
                    </a:lnTo>
                    <a:lnTo>
                      <a:pt x="50" y="19"/>
                    </a:lnTo>
                    <a:close/>
                    <a:moveTo>
                      <a:pt x="17" y="305"/>
                    </a:moveTo>
                    <a:lnTo>
                      <a:pt x="0" y="303"/>
                    </a:lnTo>
                    <a:lnTo>
                      <a:pt x="0" y="286"/>
                    </a:lnTo>
                    <a:lnTo>
                      <a:pt x="19" y="289"/>
                    </a:lnTo>
                    <a:lnTo>
                      <a:pt x="17" y="305"/>
                    </a:lnTo>
                    <a:lnTo>
                      <a:pt x="17" y="305"/>
                    </a:lnTo>
                    <a:close/>
                    <a:moveTo>
                      <a:pt x="26" y="234"/>
                    </a:moveTo>
                    <a:lnTo>
                      <a:pt x="7" y="232"/>
                    </a:lnTo>
                    <a:lnTo>
                      <a:pt x="10" y="213"/>
                    </a:lnTo>
                    <a:lnTo>
                      <a:pt x="29" y="215"/>
                    </a:lnTo>
                    <a:lnTo>
                      <a:pt x="26" y="234"/>
                    </a:lnTo>
                    <a:lnTo>
                      <a:pt x="26" y="234"/>
                    </a:lnTo>
                    <a:close/>
                    <a:moveTo>
                      <a:pt x="33" y="163"/>
                    </a:moveTo>
                    <a:lnTo>
                      <a:pt x="17" y="161"/>
                    </a:lnTo>
                    <a:lnTo>
                      <a:pt x="19" y="142"/>
                    </a:lnTo>
                    <a:lnTo>
                      <a:pt x="36" y="145"/>
                    </a:lnTo>
                    <a:lnTo>
                      <a:pt x="33" y="163"/>
                    </a:lnTo>
                    <a:lnTo>
                      <a:pt x="33" y="163"/>
                    </a:lnTo>
                    <a:close/>
                    <a:moveTo>
                      <a:pt x="43" y="90"/>
                    </a:moveTo>
                    <a:lnTo>
                      <a:pt x="24" y="88"/>
                    </a:lnTo>
                    <a:lnTo>
                      <a:pt x="26" y="71"/>
                    </a:lnTo>
                    <a:lnTo>
                      <a:pt x="45" y="74"/>
                    </a:lnTo>
                    <a:lnTo>
                      <a:pt x="43" y="9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1" name="Freeform 520"/>
              <p:cNvSpPr>
                <a:spLocks noEditPoints="1"/>
              </p:cNvSpPr>
              <p:nvPr/>
            </p:nvSpPr>
            <p:spPr bwMode="auto">
              <a:xfrm>
                <a:off x="3186113" y="4765675"/>
                <a:ext cx="1379538" cy="280988"/>
              </a:xfrm>
              <a:custGeom>
                <a:avLst/>
                <a:gdLst>
                  <a:gd name="T0" fmla="*/ 853 w 869"/>
                  <a:gd name="T1" fmla="*/ 156 h 177"/>
                  <a:gd name="T2" fmla="*/ 867 w 869"/>
                  <a:gd name="T3" fmla="*/ 177 h 177"/>
                  <a:gd name="T4" fmla="*/ 848 w 869"/>
                  <a:gd name="T5" fmla="*/ 172 h 177"/>
                  <a:gd name="T6" fmla="*/ 2 w 869"/>
                  <a:gd name="T7" fmla="*/ 0 h 177"/>
                  <a:gd name="T8" fmla="*/ 17 w 869"/>
                  <a:gd name="T9" fmla="*/ 21 h 177"/>
                  <a:gd name="T10" fmla="*/ 0 w 869"/>
                  <a:gd name="T11" fmla="*/ 19 h 177"/>
                  <a:gd name="T12" fmla="*/ 73 w 869"/>
                  <a:gd name="T13" fmla="*/ 14 h 177"/>
                  <a:gd name="T14" fmla="*/ 87 w 869"/>
                  <a:gd name="T15" fmla="*/ 35 h 177"/>
                  <a:gd name="T16" fmla="*/ 71 w 869"/>
                  <a:gd name="T17" fmla="*/ 30 h 177"/>
                  <a:gd name="T18" fmla="*/ 144 w 869"/>
                  <a:gd name="T19" fmla="*/ 26 h 177"/>
                  <a:gd name="T20" fmla="*/ 158 w 869"/>
                  <a:gd name="T21" fmla="*/ 47 h 177"/>
                  <a:gd name="T22" fmla="*/ 142 w 869"/>
                  <a:gd name="T23" fmla="*/ 45 h 177"/>
                  <a:gd name="T24" fmla="*/ 215 w 869"/>
                  <a:gd name="T25" fmla="*/ 40 h 177"/>
                  <a:gd name="T26" fmla="*/ 229 w 869"/>
                  <a:gd name="T27" fmla="*/ 61 h 177"/>
                  <a:gd name="T28" fmla="*/ 213 w 869"/>
                  <a:gd name="T29" fmla="*/ 56 h 177"/>
                  <a:gd name="T30" fmla="*/ 286 w 869"/>
                  <a:gd name="T31" fmla="*/ 52 h 177"/>
                  <a:gd name="T32" fmla="*/ 300 w 869"/>
                  <a:gd name="T33" fmla="*/ 73 h 177"/>
                  <a:gd name="T34" fmla="*/ 284 w 869"/>
                  <a:gd name="T35" fmla="*/ 71 h 177"/>
                  <a:gd name="T36" fmla="*/ 357 w 869"/>
                  <a:gd name="T37" fmla="*/ 66 h 177"/>
                  <a:gd name="T38" fmla="*/ 371 w 869"/>
                  <a:gd name="T39" fmla="*/ 87 h 177"/>
                  <a:gd name="T40" fmla="*/ 352 w 869"/>
                  <a:gd name="T41" fmla="*/ 82 h 177"/>
                  <a:gd name="T42" fmla="*/ 428 w 869"/>
                  <a:gd name="T43" fmla="*/ 78 h 177"/>
                  <a:gd name="T44" fmla="*/ 442 w 869"/>
                  <a:gd name="T45" fmla="*/ 99 h 177"/>
                  <a:gd name="T46" fmla="*/ 423 w 869"/>
                  <a:gd name="T47" fmla="*/ 97 h 177"/>
                  <a:gd name="T48" fmla="*/ 498 w 869"/>
                  <a:gd name="T49" fmla="*/ 92 h 177"/>
                  <a:gd name="T50" fmla="*/ 513 w 869"/>
                  <a:gd name="T51" fmla="*/ 113 h 177"/>
                  <a:gd name="T52" fmla="*/ 494 w 869"/>
                  <a:gd name="T53" fmla="*/ 108 h 177"/>
                  <a:gd name="T54" fmla="*/ 569 w 869"/>
                  <a:gd name="T55" fmla="*/ 104 h 177"/>
                  <a:gd name="T56" fmla="*/ 583 w 869"/>
                  <a:gd name="T57" fmla="*/ 125 h 177"/>
                  <a:gd name="T58" fmla="*/ 565 w 869"/>
                  <a:gd name="T59" fmla="*/ 123 h 177"/>
                  <a:gd name="T60" fmla="*/ 640 w 869"/>
                  <a:gd name="T61" fmla="*/ 118 h 177"/>
                  <a:gd name="T62" fmla="*/ 654 w 869"/>
                  <a:gd name="T63" fmla="*/ 137 h 177"/>
                  <a:gd name="T64" fmla="*/ 635 w 869"/>
                  <a:gd name="T65" fmla="*/ 134 h 177"/>
                  <a:gd name="T66" fmla="*/ 711 w 869"/>
                  <a:gd name="T67" fmla="*/ 130 h 177"/>
                  <a:gd name="T68" fmla="*/ 725 w 869"/>
                  <a:gd name="T69" fmla="*/ 151 h 177"/>
                  <a:gd name="T70" fmla="*/ 706 w 869"/>
                  <a:gd name="T71" fmla="*/ 149 h 177"/>
                  <a:gd name="T72" fmla="*/ 782 w 869"/>
                  <a:gd name="T73" fmla="*/ 144 h 177"/>
                  <a:gd name="T74" fmla="*/ 796 w 869"/>
                  <a:gd name="T75" fmla="*/ 1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9" h="177">
                    <a:moveTo>
                      <a:pt x="848" y="172"/>
                    </a:moveTo>
                    <a:lnTo>
                      <a:pt x="853" y="156"/>
                    </a:lnTo>
                    <a:lnTo>
                      <a:pt x="869" y="158"/>
                    </a:lnTo>
                    <a:lnTo>
                      <a:pt x="867" y="177"/>
                    </a:lnTo>
                    <a:lnTo>
                      <a:pt x="848" y="172"/>
                    </a:lnTo>
                    <a:lnTo>
                      <a:pt x="848" y="172"/>
                    </a:lnTo>
                    <a:close/>
                    <a:moveTo>
                      <a:pt x="0" y="19"/>
                    </a:moveTo>
                    <a:lnTo>
                      <a:pt x="2" y="0"/>
                    </a:lnTo>
                    <a:lnTo>
                      <a:pt x="19" y="4"/>
                    </a:lnTo>
                    <a:lnTo>
                      <a:pt x="17" y="21"/>
                    </a:lnTo>
                    <a:lnTo>
                      <a:pt x="0" y="19"/>
                    </a:lnTo>
                    <a:lnTo>
                      <a:pt x="0" y="19"/>
                    </a:lnTo>
                    <a:close/>
                    <a:moveTo>
                      <a:pt x="71" y="30"/>
                    </a:moveTo>
                    <a:lnTo>
                      <a:pt x="73" y="14"/>
                    </a:lnTo>
                    <a:lnTo>
                      <a:pt x="90" y="16"/>
                    </a:lnTo>
                    <a:lnTo>
                      <a:pt x="87" y="35"/>
                    </a:lnTo>
                    <a:lnTo>
                      <a:pt x="71" y="30"/>
                    </a:lnTo>
                    <a:lnTo>
                      <a:pt x="71" y="30"/>
                    </a:lnTo>
                    <a:close/>
                    <a:moveTo>
                      <a:pt x="142" y="45"/>
                    </a:moveTo>
                    <a:lnTo>
                      <a:pt x="144" y="26"/>
                    </a:lnTo>
                    <a:lnTo>
                      <a:pt x="161" y="30"/>
                    </a:lnTo>
                    <a:lnTo>
                      <a:pt x="158" y="47"/>
                    </a:lnTo>
                    <a:lnTo>
                      <a:pt x="142" y="45"/>
                    </a:lnTo>
                    <a:lnTo>
                      <a:pt x="142" y="45"/>
                    </a:lnTo>
                    <a:close/>
                    <a:moveTo>
                      <a:pt x="213" y="56"/>
                    </a:moveTo>
                    <a:lnTo>
                      <a:pt x="215" y="40"/>
                    </a:lnTo>
                    <a:lnTo>
                      <a:pt x="232" y="42"/>
                    </a:lnTo>
                    <a:lnTo>
                      <a:pt x="229" y="61"/>
                    </a:lnTo>
                    <a:lnTo>
                      <a:pt x="213" y="56"/>
                    </a:lnTo>
                    <a:lnTo>
                      <a:pt x="213" y="56"/>
                    </a:lnTo>
                    <a:close/>
                    <a:moveTo>
                      <a:pt x="284" y="71"/>
                    </a:moveTo>
                    <a:lnTo>
                      <a:pt x="286" y="52"/>
                    </a:lnTo>
                    <a:lnTo>
                      <a:pt x="302" y="56"/>
                    </a:lnTo>
                    <a:lnTo>
                      <a:pt x="300" y="73"/>
                    </a:lnTo>
                    <a:lnTo>
                      <a:pt x="284" y="71"/>
                    </a:lnTo>
                    <a:lnTo>
                      <a:pt x="284" y="71"/>
                    </a:lnTo>
                    <a:close/>
                    <a:moveTo>
                      <a:pt x="352" y="82"/>
                    </a:moveTo>
                    <a:lnTo>
                      <a:pt x="357" y="66"/>
                    </a:lnTo>
                    <a:lnTo>
                      <a:pt x="373" y="68"/>
                    </a:lnTo>
                    <a:lnTo>
                      <a:pt x="371" y="87"/>
                    </a:lnTo>
                    <a:lnTo>
                      <a:pt x="352" y="82"/>
                    </a:lnTo>
                    <a:lnTo>
                      <a:pt x="352" y="82"/>
                    </a:lnTo>
                    <a:close/>
                    <a:moveTo>
                      <a:pt x="423" y="97"/>
                    </a:moveTo>
                    <a:lnTo>
                      <a:pt x="428" y="78"/>
                    </a:lnTo>
                    <a:lnTo>
                      <a:pt x="444" y="82"/>
                    </a:lnTo>
                    <a:lnTo>
                      <a:pt x="442" y="99"/>
                    </a:lnTo>
                    <a:lnTo>
                      <a:pt x="423" y="97"/>
                    </a:lnTo>
                    <a:lnTo>
                      <a:pt x="423" y="97"/>
                    </a:lnTo>
                    <a:close/>
                    <a:moveTo>
                      <a:pt x="494" y="108"/>
                    </a:moveTo>
                    <a:lnTo>
                      <a:pt x="498" y="92"/>
                    </a:lnTo>
                    <a:lnTo>
                      <a:pt x="515" y="94"/>
                    </a:lnTo>
                    <a:lnTo>
                      <a:pt x="513" y="113"/>
                    </a:lnTo>
                    <a:lnTo>
                      <a:pt x="494" y="108"/>
                    </a:lnTo>
                    <a:lnTo>
                      <a:pt x="494" y="108"/>
                    </a:lnTo>
                    <a:close/>
                    <a:moveTo>
                      <a:pt x="565" y="123"/>
                    </a:moveTo>
                    <a:lnTo>
                      <a:pt x="569" y="104"/>
                    </a:lnTo>
                    <a:lnTo>
                      <a:pt x="586" y="106"/>
                    </a:lnTo>
                    <a:lnTo>
                      <a:pt x="583" y="125"/>
                    </a:lnTo>
                    <a:lnTo>
                      <a:pt x="565" y="123"/>
                    </a:lnTo>
                    <a:lnTo>
                      <a:pt x="565" y="123"/>
                    </a:lnTo>
                    <a:close/>
                    <a:moveTo>
                      <a:pt x="635" y="134"/>
                    </a:moveTo>
                    <a:lnTo>
                      <a:pt x="640" y="118"/>
                    </a:lnTo>
                    <a:lnTo>
                      <a:pt x="657" y="120"/>
                    </a:lnTo>
                    <a:lnTo>
                      <a:pt x="654" y="137"/>
                    </a:lnTo>
                    <a:lnTo>
                      <a:pt x="635" y="134"/>
                    </a:lnTo>
                    <a:lnTo>
                      <a:pt x="635" y="134"/>
                    </a:lnTo>
                    <a:close/>
                    <a:moveTo>
                      <a:pt x="706" y="149"/>
                    </a:moveTo>
                    <a:lnTo>
                      <a:pt x="711" y="130"/>
                    </a:lnTo>
                    <a:lnTo>
                      <a:pt x="728" y="132"/>
                    </a:lnTo>
                    <a:lnTo>
                      <a:pt x="725" y="151"/>
                    </a:lnTo>
                    <a:lnTo>
                      <a:pt x="706" y="149"/>
                    </a:lnTo>
                    <a:lnTo>
                      <a:pt x="706" y="149"/>
                    </a:lnTo>
                    <a:close/>
                    <a:moveTo>
                      <a:pt x="777" y="160"/>
                    </a:moveTo>
                    <a:lnTo>
                      <a:pt x="782" y="144"/>
                    </a:lnTo>
                    <a:lnTo>
                      <a:pt x="798" y="146"/>
                    </a:lnTo>
                    <a:lnTo>
                      <a:pt x="796" y="163"/>
                    </a:lnTo>
                    <a:lnTo>
                      <a:pt x="777" y="16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2" name="Freeform 521"/>
              <p:cNvSpPr>
                <a:spLocks noEditPoints="1"/>
              </p:cNvSpPr>
              <p:nvPr/>
            </p:nvSpPr>
            <p:spPr bwMode="auto">
              <a:xfrm>
                <a:off x="3744913" y="4022725"/>
                <a:ext cx="831850" cy="1016000"/>
              </a:xfrm>
              <a:custGeom>
                <a:avLst/>
                <a:gdLst>
                  <a:gd name="T0" fmla="*/ 513 w 524"/>
                  <a:gd name="T1" fmla="*/ 617 h 640"/>
                  <a:gd name="T2" fmla="*/ 510 w 524"/>
                  <a:gd name="T3" fmla="*/ 640 h 640"/>
                  <a:gd name="T4" fmla="*/ 498 w 524"/>
                  <a:gd name="T5" fmla="*/ 628 h 640"/>
                  <a:gd name="T6" fmla="*/ 14 w 524"/>
                  <a:gd name="T7" fmla="*/ 0 h 640"/>
                  <a:gd name="T8" fmla="*/ 12 w 524"/>
                  <a:gd name="T9" fmla="*/ 26 h 640"/>
                  <a:gd name="T10" fmla="*/ 0 w 524"/>
                  <a:gd name="T11" fmla="*/ 12 h 640"/>
                  <a:gd name="T12" fmla="*/ 59 w 524"/>
                  <a:gd name="T13" fmla="*/ 57 h 640"/>
                  <a:gd name="T14" fmla="*/ 57 w 524"/>
                  <a:gd name="T15" fmla="*/ 83 h 640"/>
                  <a:gd name="T16" fmla="*/ 45 w 524"/>
                  <a:gd name="T17" fmla="*/ 69 h 640"/>
                  <a:gd name="T18" fmla="*/ 104 w 524"/>
                  <a:gd name="T19" fmla="*/ 113 h 640"/>
                  <a:gd name="T20" fmla="*/ 102 w 524"/>
                  <a:gd name="T21" fmla="*/ 137 h 640"/>
                  <a:gd name="T22" fmla="*/ 90 w 524"/>
                  <a:gd name="T23" fmla="*/ 123 h 640"/>
                  <a:gd name="T24" fmla="*/ 149 w 524"/>
                  <a:gd name="T25" fmla="*/ 168 h 640"/>
                  <a:gd name="T26" fmla="*/ 146 w 524"/>
                  <a:gd name="T27" fmla="*/ 194 h 640"/>
                  <a:gd name="T28" fmla="*/ 135 w 524"/>
                  <a:gd name="T29" fmla="*/ 180 h 640"/>
                  <a:gd name="T30" fmla="*/ 194 w 524"/>
                  <a:gd name="T31" fmla="*/ 224 h 640"/>
                  <a:gd name="T32" fmla="*/ 191 w 524"/>
                  <a:gd name="T33" fmla="*/ 250 h 640"/>
                  <a:gd name="T34" fmla="*/ 182 w 524"/>
                  <a:gd name="T35" fmla="*/ 236 h 640"/>
                  <a:gd name="T36" fmla="*/ 241 w 524"/>
                  <a:gd name="T37" fmla="*/ 281 h 640"/>
                  <a:gd name="T38" fmla="*/ 236 w 524"/>
                  <a:gd name="T39" fmla="*/ 305 h 640"/>
                  <a:gd name="T40" fmla="*/ 227 w 524"/>
                  <a:gd name="T41" fmla="*/ 291 h 640"/>
                  <a:gd name="T42" fmla="*/ 286 w 524"/>
                  <a:gd name="T43" fmla="*/ 335 h 640"/>
                  <a:gd name="T44" fmla="*/ 283 w 524"/>
                  <a:gd name="T45" fmla="*/ 361 h 640"/>
                  <a:gd name="T46" fmla="*/ 272 w 524"/>
                  <a:gd name="T47" fmla="*/ 347 h 640"/>
                  <a:gd name="T48" fmla="*/ 331 w 524"/>
                  <a:gd name="T49" fmla="*/ 392 h 640"/>
                  <a:gd name="T50" fmla="*/ 328 w 524"/>
                  <a:gd name="T51" fmla="*/ 418 h 640"/>
                  <a:gd name="T52" fmla="*/ 317 w 524"/>
                  <a:gd name="T53" fmla="*/ 404 h 640"/>
                  <a:gd name="T54" fmla="*/ 376 w 524"/>
                  <a:gd name="T55" fmla="*/ 449 h 640"/>
                  <a:gd name="T56" fmla="*/ 373 w 524"/>
                  <a:gd name="T57" fmla="*/ 472 h 640"/>
                  <a:gd name="T58" fmla="*/ 361 w 524"/>
                  <a:gd name="T59" fmla="*/ 461 h 640"/>
                  <a:gd name="T60" fmla="*/ 420 w 524"/>
                  <a:gd name="T61" fmla="*/ 503 h 640"/>
                  <a:gd name="T62" fmla="*/ 418 w 524"/>
                  <a:gd name="T63" fmla="*/ 529 h 640"/>
                  <a:gd name="T64" fmla="*/ 406 w 524"/>
                  <a:gd name="T65" fmla="*/ 515 h 640"/>
                  <a:gd name="T66" fmla="*/ 468 w 524"/>
                  <a:gd name="T67" fmla="*/ 560 h 640"/>
                  <a:gd name="T68" fmla="*/ 463 w 524"/>
                  <a:gd name="T69" fmla="*/ 5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4" h="640">
                    <a:moveTo>
                      <a:pt x="498" y="628"/>
                    </a:moveTo>
                    <a:lnTo>
                      <a:pt x="513" y="617"/>
                    </a:lnTo>
                    <a:lnTo>
                      <a:pt x="524" y="631"/>
                    </a:lnTo>
                    <a:lnTo>
                      <a:pt x="510" y="640"/>
                    </a:lnTo>
                    <a:lnTo>
                      <a:pt x="498" y="628"/>
                    </a:lnTo>
                    <a:lnTo>
                      <a:pt x="498" y="628"/>
                    </a:lnTo>
                    <a:close/>
                    <a:moveTo>
                      <a:pt x="0" y="12"/>
                    </a:moveTo>
                    <a:lnTo>
                      <a:pt x="14" y="0"/>
                    </a:lnTo>
                    <a:lnTo>
                      <a:pt x="24" y="14"/>
                    </a:lnTo>
                    <a:lnTo>
                      <a:pt x="12" y="26"/>
                    </a:lnTo>
                    <a:lnTo>
                      <a:pt x="0" y="12"/>
                    </a:lnTo>
                    <a:lnTo>
                      <a:pt x="0" y="12"/>
                    </a:lnTo>
                    <a:close/>
                    <a:moveTo>
                      <a:pt x="45" y="69"/>
                    </a:moveTo>
                    <a:lnTo>
                      <a:pt x="59" y="57"/>
                    </a:lnTo>
                    <a:lnTo>
                      <a:pt x="71" y="71"/>
                    </a:lnTo>
                    <a:lnTo>
                      <a:pt x="57" y="83"/>
                    </a:lnTo>
                    <a:lnTo>
                      <a:pt x="45" y="69"/>
                    </a:lnTo>
                    <a:lnTo>
                      <a:pt x="45" y="69"/>
                    </a:lnTo>
                    <a:close/>
                    <a:moveTo>
                      <a:pt x="90" y="123"/>
                    </a:moveTo>
                    <a:lnTo>
                      <a:pt x="104" y="113"/>
                    </a:lnTo>
                    <a:lnTo>
                      <a:pt x="116" y="128"/>
                    </a:lnTo>
                    <a:lnTo>
                      <a:pt x="102" y="137"/>
                    </a:lnTo>
                    <a:lnTo>
                      <a:pt x="90" y="123"/>
                    </a:lnTo>
                    <a:lnTo>
                      <a:pt x="90" y="123"/>
                    </a:lnTo>
                    <a:close/>
                    <a:moveTo>
                      <a:pt x="135" y="180"/>
                    </a:moveTo>
                    <a:lnTo>
                      <a:pt x="149" y="168"/>
                    </a:lnTo>
                    <a:lnTo>
                      <a:pt x="161" y="182"/>
                    </a:lnTo>
                    <a:lnTo>
                      <a:pt x="146" y="194"/>
                    </a:lnTo>
                    <a:lnTo>
                      <a:pt x="135" y="180"/>
                    </a:lnTo>
                    <a:lnTo>
                      <a:pt x="135" y="180"/>
                    </a:lnTo>
                    <a:close/>
                    <a:moveTo>
                      <a:pt x="182" y="236"/>
                    </a:moveTo>
                    <a:lnTo>
                      <a:pt x="194" y="224"/>
                    </a:lnTo>
                    <a:lnTo>
                      <a:pt x="206" y="239"/>
                    </a:lnTo>
                    <a:lnTo>
                      <a:pt x="191" y="250"/>
                    </a:lnTo>
                    <a:lnTo>
                      <a:pt x="182" y="236"/>
                    </a:lnTo>
                    <a:lnTo>
                      <a:pt x="182" y="236"/>
                    </a:lnTo>
                    <a:close/>
                    <a:moveTo>
                      <a:pt x="227" y="291"/>
                    </a:moveTo>
                    <a:lnTo>
                      <a:pt x="241" y="281"/>
                    </a:lnTo>
                    <a:lnTo>
                      <a:pt x="250" y="295"/>
                    </a:lnTo>
                    <a:lnTo>
                      <a:pt x="236" y="305"/>
                    </a:lnTo>
                    <a:lnTo>
                      <a:pt x="227" y="291"/>
                    </a:lnTo>
                    <a:lnTo>
                      <a:pt x="227" y="291"/>
                    </a:lnTo>
                    <a:close/>
                    <a:moveTo>
                      <a:pt x="272" y="347"/>
                    </a:moveTo>
                    <a:lnTo>
                      <a:pt x="286" y="335"/>
                    </a:lnTo>
                    <a:lnTo>
                      <a:pt x="298" y="350"/>
                    </a:lnTo>
                    <a:lnTo>
                      <a:pt x="283" y="361"/>
                    </a:lnTo>
                    <a:lnTo>
                      <a:pt x="272" y="347"/>
                    </a:lnTo>
                    <a:lnTo>
                      <a:pt x="272" y="347"/>
                    </a:lnTo>
                    <a:close/>
                    <a:moveTo>
                      <a:pt x="317" y="404"/>
                    </a:moveTo>
                    <a:lnTo>
                      <a:pt x="331" y="392"/>
                    </a:lnTo>
                    <a:lnTo>
                      <a:pt x="343" y="406"/>
                    </a:lnTo>
                    <a:lnTo>
                      <a:pt x="328" y="418"/>
                    </a:lnTo>
                    <a:lnTo>
                      <a:pt x="317" y="404"/>
                    </a:lnTo>
                    <a:lnTo>
                      <a:pt x="317" y="404"/>
                    </a:lnTo>
                    <a:close/>
                    <a:moveTo>
                      <a:pt x="361" y="461"/>
                    </a:moveTo>
                    <a:lnTo>
                      <a:pt x="376" y="449"/>
                    </a:lnTo>
                    <a:lnTo>
                      <a:pt x="387" y="463"/>
                    </a:lnTo>
                    <a:lnTo>
                      <a:pt x="373" y="472"/>
                    </a:lnTo>
                    <a:lnTo>
                      <a:pt x="361" y="461"/>
                    </a:lnTo>
                    <a:lnTo>
                      <a:pt x="361" y="461"/>
                    </a:lnTo>
                    <a:close/>
                    <a:moveTo>
                      <a:pt x="406" y="515"/>
                    </a:moveTo>
                    <a:lnTo>
                      <a:pt x="420" y="503"/>
                    </a:lnTo>
                    <a:lnTo>
                      <a:pt x="432" y="517"/>
                    </a:lnTo>
                    <a:lnTo>
                      <a:pt x="418" y="529"/>
                    </a:lnTo>
                    <a:lnTo>
                      <a:pt x="406" y="515"/>
                    </a:lnTo>
                    <a:lnTo>
                      <a:pt x="406" y="515"/>
                    </a:lnTo>
                    <a:close/>
                    <a:moveTo>
                      <a:pt x="454" y="572"/>
                    </a:moveTo>
                    <a:lnTo>
                      <a:pt x="468" y="560"/>
                    </a:lnTo>
                    <a:lnTo>
                      <a:pt x="477" y="574"/>
                    </a:lnTo>
                    <a:lnTo>
                      <a:pt x="463" y="586"/>
                    </a:lnTo>
                    <a:lnTo>
                      <a:pt x="454" y="57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3" name="Freeform 522"/>
              <p:cNvSpPr>
                <a:spLocks noEditPoints="1"/>
              </p:cNvSpPr>
              <p:nvPr/>
            </p:nvSpPr>
            <p:spPr bwMode="auto">
              <a:xfrm>
                <a:off x="4559300" y="4578350"/>
                <a:ext cx="846138" cy="465138"/>
              </a:xfrm>
              <a:custGeom>
                <a:avLst/>
                <a:gdLst>
                  <a:gd name="T0" fmla="*/ 16 w 533"/>
                  <a:gd name="T1" fmla="*/ 269 h 293"/>
                  <a:gd name="T2" fmla="*/ 23 w 533"/>
                  <a:gd name="T3" fmla="*/ 285 h 293"/>
                  <a:gd name="T4" fmla="*/ 7 w 533"/>
                  <a:gd name="T5" fmla="*/ 293 h 293"/>
                  <a:gd name="T6" fmla="*/ 0 w 533"/>
                  <a:gd name="T7" fmla="*/ 278 h 293"/>
                  <a:gd name="T8" fmla="*/ 16 w 533"/>
                  <a:gd name="T9" fmla="*/ 269 h 293"/>
                  <a:gd name="T10" fmla="*/ 16 w 533"/>
                  <a:gd name="T11" fmla="*/ 269 h 293"/>
                  <a:gd name="T12" fmla="*/ 524 w 533"/>
                  <a:gd name="T13" fmla="*/ 0 h 293"/>
                  <a:gd name="T14" fmla="*/ 533 w 533"/>
                  <a:gd name="T15" fmla="*/ 16 h 293"/>
                  <a:gd name="T16" fmla="*/ 517 w 533"/>
                  <a:gd name="T17" fmla="*/ 26 h 293"/>
                  <a:gd name="T18" fmla="*/ 507 w 533"/>
                  <a:gd name="T19" fmla="*/ 9 h 293"/>
                  <a:gd name="T20" fmla="*/ 524 w 533"/>
                  <a:gd name="T21" fmla="*/ 0 h 293"/>
                  <a:gd name="T22" fmla="*/ 524 w 533"/>
                  <a:gd name="T23" fmla="*/ 0 h 293"/>
                  <a:gd name="T24" fmla="*/ 460 w 533"/>
                  <a:gd name="T25" fmla="*/ 35 h 293"/>
                  <a:gd name="T26" fmla="*/ 470 w 533"/>
                  <a:gd name="T27" fmla="*/ 49 h 293"/>
                  <a:gd name="T28" fmla="*/ 453 w 533"/>
                  <a:gd name="T29" fmla="*/ 59 h 293"/>
                  <a:gd name="T30" fmla="*/ 444 w 533"/>
                  <a:gd name="T31" fmla="*/ 42 h 293"/>
                  <a:gd name="T32" fmla="*/ 460 w 533"/>
                  <a:gd name="T33" fmla="*/ 35 h 293"/>
                  <a:gd name="T34" fmla="*/ 460 w 533"/>
                  <a:gd name="T35" fmla="*/ 35 h 293"/>
                  <a:gd name="T36" fmla="*/ 396 w 533"/>
                  <a:gd name="T37" fmla="*/ 68 h 293"/>
                  <a:gd name="T38" fmla="*/ 406 w 533"/>
                  <a:gd name="T39" fmla="*/ 85 h 293"/>
                  <a:gd name="T40" fmla="*/ 389 w 533"/>
                  <a:gd name="T41" fmla="*/ 92 h 293"/>
                  <a:gd name="T42" fmla="*/ 382 w 533"/>
                  <a:gd name="T43" fmla="*/ 75 h 293"/>
                  <a:gd name="T44" fmla="*/ 396 w 533"/>
                  <a:gd name="T45" fmla="*/ 68 h 293"/>
                  <a:gd name="T46" fmla="*/ 396 w 533"/>
                  <a:gd name="T47" fmla="*/ 68 h 293"/>
                  <a:gd name="T48" fmla="*/ 333 w 533"/>
                  <a:gd name="T49" fmla="*/ 101 h 293"/>
                  <a:gd name="T50" fmla="*/ 342 w 533"/>
                  <a:gd name="T51" fmla="*/ 118 h 293"/>
                  <a:gd name="T52" fmla="*/ 326 w 533"/>
                  <a:gd name="T53" fmla="*/ 125 h 293"/>
                  <a:gd name="T54" fmla="*/ 318 w 533"/>
                  <a:gd name="T55" fmla="*/ 111 h 293"/>
                  <a:gd name="T56" fmla="*/ 333 w 533"/>
                  <a:gd name="T57" fmla="*/ 101 h 293"/>
                  <a:gd name="T58" fmla="*/ 333 w 533"/>
                  <a:gd name="T59" fmla="*/ 101 h 293"/>
                  <a:gd name="T60" fmla="*/ 269 w 533"/>
                  <a:gd name="T61" fmla="*/ 134 h 293"/>
                  <a:gd name="T62" fmla="*/ 278 w 533"/>
                  <a:gd name="T63" fmla="*/ 151 h 293"/>
                  <a:gd name="T64" fmla="*/ 262 w 533"/>
                  <a:gd name="T65" fmla="*/ 160 h 293"/>
                  <a:gd name="T66" fmla="*/ 255 w 533"/>
                  <a:gd name="T67" fmla="*/ 144 h 293"/>
                  <a:gd name="T68" fmla="*/ 269 w 533"/>
                  <a:gd name="T69" fmla="*/ 134 h 293"/>
                  <a:gd name="T70" fmla="*/ 269 w 533"/>
                  <a:gd name="T71" fmla="*/ 134 h 293"/>
                  <a:gd name="T72" fmla="*/ 205 w 533"/>
                  <a:gd name="T73" fmla="*/ 170 h 293"/>
                  <a:gd name="T74" fmla="*/ 215 w 533"/>
                  <a:gd name="T75" fmla="*/ 184 h 293"/>
                  <a:gd name="T76" fmla="*/ 198 w 533"/>
                  <a:gd name="T77" fmla="*/ 193 h 293"/>
                  <a:gd name="T78" fmla="*/ 191 w 533"/>
                  <a:gd name="T79" fmla="*/ 177 h 293"/>
                  <a:gd name="T80" fmla="*/ 205 w 533"/>
                  <a:gd name="T81" fmla="*/ 170 h 293"/>
                  <a:gd name="T82" fmla="*/ 205 w 533"/>
                  <a:gd name="T83" fmla="*/ 170 h 293"/>
                  <a:gd name="T84" fmla="*/ 141 w 533"/>
                  <a:gd name="T85" fmla="*/ 203 h 293"/>
                  <a:gd name="T86" fmla="*/ 151 w 533"/>
                  <a:gd name="T87" fmla="*/ 217 h 293"/>
                  <a:gd name="T88" fmla="*/ 134 w 533"/>
                  <a:gd name="T89" fmla="*/ 226 h 293"/>
                  <a:gd name="T90" fmla="*/ 127 w 533"/>
                  <a:gd name="T91" fmla="*/ 210 h 293"/>
                  <a:gd name="T92" fmla="*/ 141 w 533"/>
                  <a:gd name="T93" fmla="*/ 203 h 293"/>
                  <a:gd name="T94" fmla="*/ 141 w 533"/>
                  <a:gd name="T95" fmla="*/ 203 h 293"/>
                  <a:gd name="T96" fmla="*/ 78 w 533"/>
                  <a:gd name="T97" fmla="*/ 236 h 293"/>
                  <a:gd name="T98" fmla="*/ 87 w 533"/>
                  <a:gd name="T99" fmla="*/ 252 h 293"/>
                  <a:gd name="T100" fmla="*/ 70 w 533"/>
                  <a:gd name="T101" fmla="*/ 259 h 293"/>
                  <a:gd name="T102" fmla="*/ 63 w 533"/>
                  <a:gd name="T103" fmla="*/ 245 h 293"/>
                  <a:gd name="T104" fmla="*/ 78 w 533"/>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293">
                    <a:moveTo>
                      <a:pt x="16" y="269"/>
                    </a:moveTo>
                    <a:lnTo>
                      <a:pt x="23" y="285"/>
                    </a:lnTo>
                    <a:lnTo>
                      <a:pt x="7" y="293"/>
                    </a:lnTo>
                    <a:lnTo>
                      <a:pt x="0" y="278"/>
                    </a:lnTo>
                    <a:lnTo>
                      <a:pt x="16" y="269"/>
                    </a:lnTo>
                    <a:lnTo>
                      <a:pt x="16" y="269"/>
                    </a:lnTo>
                    <a:close/>
                    <a:moveTo>
                      <a:pt x="524" y="0"/>
                    </a:moveTo>
                    <a:lnTo>
                      <a:pt x="533" y="16"/>
                    </a:lnTo>
                    <a:lnTo>
                      <a:pt x="517" y="26"/>
                    </a:lnTo>
                    <a:lnTo>
                      <a:pt x="507" y="9"/>
                    </a:lnTo>
                    <a:lnTo>
                      <a:pt x="524" y="0"/>
                    </a:lnTo>
                    <a:lnTo>
                      <a:pt x="524" y="0"/>
                    </a:lnTo>
                    <a:close/>
                    <a:moveTo>
                      <a:pt x="460" y="35"/>
                    </a:moveTo>
                    <a:lnTo>
                      <a:pt x="470" y="49"/>
                    </a:lnTo>
                    <a:lnTo>
                      <a:pt x="453" y="59"/>
                    </a:lnTo>
                    <a:lnTo>
                      <a:pt x="444" y="42"/>
                    </a:lnTo>
                    <a:lnTo>
                      <a:pt x="460" y="35"/>
                    </a:lnTo>
                    <a:lnTo>
                      <a:pt x="460" y="35"/>
                    </a:lnTo>
                    <a:close/>
                    <a:moveTo>
                      <a:pt x="396" y="68"/>
                    </a:moveTo>
                    <a:lnTo>
                      <a:pt x="406" y="85"/>
                    </a:lnTo>
                    <a:lnTo>
                      <a:pt x="389" y="92"/>
                    </a:lnTo>
                    <a:lnTo>
                      <a:pt x="382" y="75"/>
                    </a:lnTo>
                    <a:lnTo>
                      <a:pt x="396" y="68"/>
                    </a:lnTo>
                    <a:lnTo>
                      <a:pt x="396" y="68"/>
                    </a:lnTo>
                    <a:close/>
                    <a:moveTo>
                      <a:pt x="333" y="101"/>
                    </a:moveTo>
                    <a:lnTo>
                      <a:pt x="342" y="118"/>
                    </a:lnTo>
                    <a:lnTo>
                      <a:pt x="326" y="125"/>
                    </a:lnTo>
                    <a:lnTo>
                      <a:pt x="318" y="111"/>
                    </a:lnTo>
                    <a:lnTo>
                      <a:pt x="333" y="101"/>
                    </a:lnTo>
                    <a:lnTo>
                      <a:pt x="333" y="101"/>
                    </a:lnTo>
                    <a:close/>
                    <a:moveTo>
                      <a:pt x="269" y="134"/>
                    </a:moveTo>
                    <a:lnTo>
                      <a:pt x="278" y="151"/>
                    </a:lnTo>
                    <a:lnTo>
                      <a:pt x="262" y="160"/>
                    </a:lnTo>
                    <a:lnTo>
                      <a:pt x="255" y="144"/>
                    </a:lnTo>
                    <a:lnTo>
                      <a:pt x="269" y="134"/>
                    </a:lnTo>
                    <a:lnTo>
                      <a:pt x="269" y="134"/>
                    </a:lnTo>
                    <a:close/>
                    <a:moveTo>
                      <a:pt x="205" y="170"/>
                    </a:moveTo>
                    <a:lnTo>
                      <a:pt x="215" y="184"/>
                    </a:lnTo>
                    <a:lnTo>
                      <a:pt x="198" y="193"/>
                    </a:lnTo>
                    <a:lnTo>
                      <a:pt x="191" y="177"/>
                    </a:lnTo>
                    <a:lnTo>
                      <a:pt x="205" y="170"/>
                    </a:lnTo>
                    <a:lnTo>
                      <a:pt x="205" y="170"/>
                    </a:lnTo>
                    <a:close/>
                    <a:moveTo>
                      <a:pt x="141" y="203"/>
                    </a:moveTo>
                    <a:lnTo>
                      <a:pt x="151" y="217"/>
                    </a:lnTo>
                    <a:lnTo>
                      <a:pt x="134" y="226"/>
                    </a:lnTo>
                    <a:lnTo>
                      <a:pt x="127" y="210"/>
                    </a:lnTo>
                    <a:lnTo>
                      <a:pt x="141" y="203"/>
                    </a:lnTo>
                    <a:lnTo>
                      <a:pt x="141" y="203"/>
                    </a:lnTo>
                    <a:close/>
                    <a:moveTo>
                      <a:pt x="78" y="236"/>
                    </a:moveTo>
                    <a:lnTo>
                      <a:pt x="87" y="252"/>
                    </a:lnTo>
                    <a:lnTo>
                      <a:pt x="70" y="259"/>
                    </a:lnTo>
                    <a:lnTo>
                      <a:pt x="63" y="245"/>
                    </a:lnTo>
                    <a:lnTo>
                      <a:pt x="78" y="236"/>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4" name="Freeform 523"/>
              <p:cNvSpPr>
                <a:spLocks noEditPoints="1"/>
              </p:cNvSpPr>
              <p:nvPr/>
            </p:nvSpPr>
            <p:spPr bwMode="auto">
              <a:xfrm>
                <a:off x="3092450" y="4019550"/>
                <a:ext cx="611188" cy="757238"/>
              </a:xfrm>
              <a:custGeom>
                <a:avLst/>
                <a:gdLst>
                  <a:gd name="T0" fmla="*/ 12 w 385"/>
                  <a:gd name="T1" fmla="*/ 451 h 477"/>
                  <a:gd name="T2" fmla="*/ 26 w 385"/>
                  <a:gd name="T3" fmla="*/ 463 h 477"/>
                  <a:gd name="T4" fmla="*/ 14 w 385"/>
                  <a:gd name="T5" fmla="*/ 477 h 477"/>
                  <a:gd name="T6" fmla="*/ 0 w 385"/>
                  <a:gd name="T7" fmla="*/ 465 h 477"/>
                  <a:gd name="T8" fmla="*/ 12 w 385"/>
                  <a:gd name="T9" fmla="*/ 451 h 477"/>
                  <a:gd name="T10" fmla="*/ 12 w 385"/>
                  <a:gd name="T11" fmla="*/ 451 h 477"/>
                  <a:gd name="T12" fmla="*/ 373 w 385"/>
                  <a:gd name="T13" fmla="*/ 0 h 477"/>
                  <a:gd name="T14" fmla="*/ 385 w 385"/>
                  <a:gd name="T15" fmla="*/ 11 h 477"/>
                  <a:gd name="T16" fmla="*/ 376 w 385"/>
                  <a:gd name="T17" fmla="*/ 26 h 477"/>
                  <a:gd name="T18" fmla="*/ 361 w 385"/>
                  <a:gd name="T19" fmla="*/ 14 h 477"/>
                  <a:gd name="T20" fmla="*/ 373 w 385"/>
                  <a:gd name="T21" fmla="*/ 0 h 477"/>
                  <a:gd name="T22" fmla="*/ 373 w 385"/>
                  <a:gd name="T23" fmla="*/ 0 h 477"/>
                  <a:gd name="T24" fmla="*/ 326 w 385"/>
                  <a:gd name="T25" fmla="*/ 56 h 477"/>
                  <a:gd name="T26" fmla="*/ 340 w 385"/>
                  <a:gd name="T27" fmla="*/ 68 h 477"/>
                  <a:gd name="T28" fmla="*/ 331 w 385"/>
                  <a:gd name="T29" fmla="*/ 82 h 477"/>
                  <a:gd name="T30" fmla="*/ 317 w 385"/>
                  <a:gd name="T31" fmla="*/ 71 h 477"/>
                  <a:gd name="T32" fmla="*/ 326 w 385"/>
                  <a:gd name="T33" fmla="*/ 56 h 477"/>
                  <a:gd name="T34" fmla="*/ 326 w 385"/>
                  <a:gd name="T35" fmla="*/ 56 h 477"/>
                  <a:gd name="T36" fmla="*/ 281 w 385"/>
                  <a:gd name="T37" fmla="*/ 113 h 477"/>
                  <a:gd name="T38" fmla="*/ 295 w 385"/>
                  <a:gd name="T39" fmla="*/ 125 h 477"/>
                  <a:gd name="T40" fmla="*/ 286 w 385"/>
                  <a:gd name="T41" fmla="*/ 139 h 477"/>
                  <a:gd name="T42" fmla="*/ 272 w 385"/>
                  <a:gd name="T43" fmla="*/ 127 h 477"/>
                  <a:gd name="T44" fmla="*/ 281 w 385"/>
                  <a:gd name="T45" fmla="*/ 113 h 477"/>
                  <a:gd name="T46" fmla="*/ 281 w 385"/>
                  <a:gd name="T47" fmla="*/ 113 h 477"/>
                  <a:gd name="T48" fmla="*/ 236 w 385"/>
                  <a:gd name="T49" fmla="*/ 170 h 477"/>
                  <a:gd name="T50" fmla="*/ 250 w 385"/>
                  <a:gd name="T51" fmla="*/ 182 h 477"/>
                  <a:gd name="T52" fmla="*/ 241 w 385"/>
                  <a:gd name="T53" fmla="*/ 196 h 477"/>
                  <a:gd name="T54" fmla="*/ 227 w 385"/>
                  <a:gd name="T55" fmla="*/ 184 h 477"/>
                  <a:gd name="T56" fmla="*/ 236 w 385"/>
                  <a:gd name="T57" fmla="*/ 170 h 477"/>
                  <a:gd name="T58" fmla="*/ 236 w 385"/>
                  <a:gd name="T59" fmla="*/ 170 h 477"/>
                  <a:gd name="T60" fmla="*/ 191 w 385"/>
                  <a:gd name="T61" fmla="*/ 226 h 477"/>
                  <a:gd name="T62" fmla="*/ 206 w 385"/>
                  <a:gd name="T63" fmla="*/ 236 h 477"/>
                  <a:gd name="T64" fmla="*/ 196 w 385"/>
                  <a:gd name="T65" fmla="*/ 250 h 477"/>
                  <a:gd name="T66" fmla="*/ 182 w 385"/>
                  <a:gd name="T67" fmla="*/ 241 h 477"/>
                  <a:gd name="T68" fmla="*/ 191 w 385"/>
                  <a:gd name="T69" fmla="*/ 226 h 477"/>
                  <a:gd name="T70" fmla="*/ 191 w 385"/>
                  <a:gd name="T71" fmla="*/ 226 h 477"/>
                  <a:gd name="T72" fmla="*/ 146 w 385"/>
                  <a:gd name="T73" fmla="*/ 281 h 477"/>
                  <a:gd name="T74" fmla="*/ 161 w 385"/>
                  <a:gd name="T75" fmla="*/ 293 h 477"/>
                  <a:gd name="T76" fmla="*/ 149 w 385"/>
                  <a:gd name="T77" fmla="*/ 307 h 477"/>
                  <a:gd name="T78" fmla="*/ 137 w 385"/>
                  <a:gd name="T79" fmla="*/ 295 h 477"/>
                  <a:gd name="T80" fmla="*/ 146 w 385"/>
                  <a:gd name="T81" fmla="*/ 281 h 477"/>
                  <a:gd name="T82" fmla="*/ 146 w 385"/>
                  <a:gd name="T83" fmla="*/ 281 h 477"/>
                  <a:gd name="T84" fmla="*/ 102 w 385"/>
                  <a:gd name="T85" fmla="*/ 337 h 477"/>
                  <a:gd name="T86" fmla="*/ 116 w 385"/>
                  <a:gd name="T87" fmla="*/ 349 h 477"/>
                  <a:gd name="T88" fmla="*/ 104 w 385"/>
                  <a:gd name="T89" fmla="*/ 363 h 477"/>
                  <a:gd name="T90" fmla="*/ 90 w 385"/>
                  <a:gd name="T91" fmla="*/ 352 h 477"/>
                  <a:gd name="T92" fmla="*/ 102 w 385"/>
                  <a:gd name="T93" fmla="*/ 337 h 477"/>
                  <a:gd name="T94" fmla="*/ 102 w 385"/>
                  <a:gd name="T95" fmla="*/ 337 h 477"/>
                  <a:gd name="T96" fmla="*/ 57 w 385"/>
                  <a:gd name="T97" fmla="*/ 394 h 477"/>
                  <a:gd name="T98" fmla="*/ 71 w 385"/>
                  <a:gd name="T99" fmla="*/ 406 h 477"/>
                  <a:gd name="T100" fmla="*/ 59 w 385"/>
                  <a:gd name="T101" fmla="*/ 420 h 477"/>
                  <a:gd name="T102" fmla="*/ 45 w 385"/>
                  <a:gd name="T103" fmla="*/ 408 h 477"/>
                  <a:gd name="T104" fmla="*/ 57 w 385"/>
                  <a:gd name="T105" fmla="*/ 3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 h="477">
                    <a:moveTo>
                      <a:pt x="12" y="451"/>
                    </a:moveTo>
                    <a:lnTo>
                      <a:pt x="26" y="463"/>
                    </a:lnTo>
                    <a:lnTo>
                      <a:pt x="14" y="477"/>
                    </a:lnTo>
                    <a:lnTo>
                      <a:pt x="0" y="465"/>
                    </a:lnTo>
                    <a:lnTo>
                      <a:pt x="12" y="451"/>
                    </a:lnTo>
                    <a:lnTo>
                      <a:pt x="12" y="451"/>
                    </a:lnTo>
                    <a:close/>
                    <a:moveTo>
                      <a:pt x="373" y="0"/>
                    </a:moveTo>
                    <a:lnTo>
                      <a:pt x="385" y="11"/>
                    </a:lnTo>
                    <a:lnTo>
                      <a:pt x="376" y="26"/>
                    </a:lnTo>
                    <a:lnTo>
                      <a:pt x="361" y="14"/>
                    </a:lnTo>
                    <a:lnTo>
                      <a:pt x="373" y="0"/>
                    </a:lnTo>
                    <a:lnTo>
                      <a:pt x="373" y="0"/>
                    </a:lnTo>
                    <a:close/>
                    <a:moveTo>
                      <a:pt x="326" y="56"/>
                    </a:moveTo>
                    <a:lnTo>
                      <a:pt x="340" y="68"/>
                    </a:lnTo>
                    <a:lnTo>
                      <a:pt x="331" y="82"/>
                    </a:lnTo>
                    <a:lnTo>
                      <a:pt x="317" y="71"/>
                    </a:lnTo>
                    <a:lnTo>
                      <a:pt x="326" y="56"/>
                    </a:lnTo>
                    <a:lnTo>
                      <a:pt x="326" y="56"/>
                    </a:lnTo>
                    <a:close/>
                    <a:moveTo>
                      <a:pt x="281" y="113"/>
                    </a:moveTo>
                    <a:lnTo>
                      <a:pt x="295" y="125"/>
                    </a:lnTo>
                    <a:lnTo>
                      <a:pt x="286" y="139"/>
                    </a:lnTo>
                    <a:lnTo>
                      <a:pt x="272" y="127"/>
                    </a:lnTo>
                    <a:lnTo>
                      <a:pt x="281" y="113"/>
                    </a:lnTo>
                    <a:lnTo>
                      <a:pt x="281" y="113"/>
                    </a:lnTo>
                    <a:close/>
                    <a:moveTo>
                      <a:pt x="236" y="170"/>
                    </a:moveTo>
                    <a:lnTo>
                      <a:pt x="250" y="182"/>
                    </a:lnTo>
                    <a:lnTo>
                      <a:pt x="241" y="196"/>
                    </a:lnTo>
                    <a:lnTo>
                      <a:pt x="227" y="184"/>
                    </a:lnTo>
                    <a:lnTo>
                      <a:pt x="236" y="170"/>
                    </a:lnTo>
                    <a:lnTo>
                      <a:pt x="236" y="170"/>
                    </a:lnTo>
                    <a:close/>
                    <a:moveTo>
                      <a:pt x="191" y="226"/>
                    </a:moveTo>
                    <a:lnTo>
                      <a:pt x="206" y="236"/>
                    </a:lnTo>
                    <a:lnTo>
                      <a:pt x="196" y="250"/>
                    </a:lnTo>
                    <a:lnTo>
                      <a:pt x="182" y="241"/>
                    </a:lnTo>
                    <a:lnTo>
                      <a:pt x="191" y="226"/>
                    </a:lnTo>
                    <a:lnTo>
                      <a:pt x="191" y="226"/>
                    </a:lnTo>
                    <a:close/>
                    <a:moveTo>
                      <a:pt x="146" y="281"/>
                    </a:moveTo>
                    <a:lnTo>
                      <a:pt x="161" y="293"/>
                    </a:lnTo>
                    <a:lnTo>
                      <a:pt x="149" y="307"/>
                    </a:lnTo>
                    <a:lnTo>
                      <a:pt x="137" y="295"/>
                    </a:lnTo>
                    <a:lnTo>
                      <a:pt x="146" y="281"/>
                    </a:lnTo>
                    <a:lnTo>
                      <a:pt x="146" y="281"/>
                    </a:lnTo>
                    <a:close/>
                    <a:moveTo>
                      <a:pt x="102" y="337"/>
                    </a:moveTo>
                    <a:lnTo>
                      <a:pt x="116" y="349"/>
                    </a:lnTo>
                    <a:lnTo>
                      <a:pt x="104" y="363"/>
                    </a:lnTo>
                    <a:lnTo>
                      <a:pt x="90" y="352"/>
                    </a:lnTo>
                    <a:lnTo>
                      <a:pt x="102" y="337"/>
                    </a:lnTo>
                    <a:lnTo>
                      <a:pt x="102" y="337"/>
                    </a:lnTo>
                    <a:close/>
                    <a:moveTo>
                      <a:pt x="57" y="394"/>
                    </a:moveTo>
                    <a:lnTo>
                      <a:pt x="71" y="406"/>
                    </a:lnTo>
                    <a:lnTo>
                      <a:pt x="59" y="420"/>
                    </a:lnTo>
                    <a:lnTo>
                      <a:pt x="45" y="408"/>
                    </a:lnTo>
                    <a:lnTo>
                      <a:pt x="57" y="3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5" name="Freeform 524"/>
              <p:cNvSpPr>
                <a:spLocks noEditPoints="1"/>
              </p:cNvSpPr>
              <p:nvPr/>
            </p:nvSpPr>
            <p:spPr bwMode="auto">
              <a:xfrm>
                <a:off x="2428875" y="3321050"/>
                <a:ext cx="1260475" cy="663575"/>
              </a:xfrm>
              <a:custGeom>
                <a:avLst/>
                <a:gdLst>
                  <a:gd name="T0" fmla="*/ 17 w 794"/>
                  <a:gd name="T1" fmla="*/ 24 h 418"/>
                  <a:gd name="T2" fmla="*/ 9 w 794"/>
                  <a:gd name="T3" fmla="*/ 0 h 418"/>
                  <a:gd name="T4" fmla="*/ 24 w 794"/>
                  <a:gd name="T5" fmla="*/ 10 h 418"/>
                  <a:gd name="T6" fmla="*/ 784 w 794"/>
                  <a:gd name="T7" fmla="*/ 418 h 418"/>
                  <a:gd name="T8" fmla="*/ 777 w 794"/>
                  <a:gd name="T9" fmla="*/ 395 h 418"/>
                  <a:gd name="T10" fmla="*/ 794 w 794"/>
                  <a:gd name="T11" fmla="*/ 402 h 418"/>
                  <a:gd name="T12" fmla="*/ 720 w 794"/>
                  <a:gd name="T13" fmla="*/ 385 h 418"/>
                  <a:gd name="T14" fmla="*/ 713 w 794"/>
                  <a:gd name="T15" fmla="*/ 362 h 418"/>
                  <a:gd name="T16" fmla="*/ 730 w 794"/>
                  <a:gd name="T17" fmla="*/ 369 h 418"/>
                  <a:gd name="T18" fmla="*/ 657 w 794"/>
                  <a:gd name="T19" fmla="*/ 352 h 418"/>
                  <a:gd name="T20" fmla="*/ 650 w 794"/>
                  <a:gd name="T21" fmla="*/ 329 h 418"/>
                  <a:gd name="T22" fmla="*/ 666 w 794"/>
                  <a:gd name="T23" fmla="*/ 336 h 418"/>
                  <a:gd name="T24" fmla="*/ 593 w 794"/>
                  <a:gd name="T25" fmla="*/ 319 h 418"/>
                  <a:gd name="T26" fmla="*/ 586 w 794"/>
                  <a:gd name="T27" fmla="*/ 296 h 418"/>
                  <a:gd name="T28" fmla="*/ 602 w 794"/>
                  <a:gd name="T29" fmla="*/ 305 h 418"/>
                  <a:gd name="T30" fmla="*/ 529 w 794"/>
                  <a:gd name="T31" fmla="*/ 286 h 418"/>
                  <a:gd name="T32" fmla="*/ 522 w 794"/>
                  <a:gd name="T33" fmla="*/ 263 h 418"/>
                  <a:gd name="T34" fmla="*/ 536 w 794"/>
                  <a:gd name="T35" fmla="*/ 272 h 418"/>
                  <a:gd name="T36" fmla="*/ 465 w 794"/>
                  <a:gd name="T37" fmla="*/ 255 h 418"/>
                  <a:gd name="T38" fmla="*/ 458 w 794"/>
                  <a:gd name="T39" fmla="*/ 229 h 418"/>
                  <a:gd name="T40" fmla="*/ 472 w 794"/>
                  <a:gd name="T41" fmla="*/ 239 h 418"/>
                  <a:gd name="T42" fmla="*/ 402 w 794"/>
                  <a:gd name="T43" fmla="*/ 222 h 418"/>
                  <a:gd name="T44" fmla="*/ 392 w 794"/>
                  <a:gd name="T45" fmla="*/ 196 h 418"/>
                  <a:gd name="T46" fmla="*/ 409 w 794"/>
                  <a:gd name="T47" fmla="*/ 206 h 418"/>
                  <a:gd name="T48" fmla="*/ 338 w 794"/>
                  <a:gd name="T49" fmla="*/ 189 h 418"/>
                  <a:gd name="T50" fmla="*/ 328 w 794"/>
                  <a:gd name="T51" fmla="*/ 163 h 418"/>
                  <a:gd name="T52" fmla="*/ 345 w 794"/>
                  <a:gd name="T53" fmla="*/ 173 h 418"/>
                  <a:gd name="T54" fmla="*/ 272 w 794"/>
                  <a:gd name="T55" fmla="*/ 156 h 418"/>
                  <a:gd name="T56" fmla="*/ 265 w 794"/>
                  <a:gd name="T57" fmla="*/ 133 h 418"/>
                  <a:gd name="T58" fmla="*/ 281 w 794"/>
                  <a:gd name="T59" fmla="*/ 140 h 418"/>
                  <a:gd name="T60" fmla="*/ 208 w 794"/>
                  <a:gd name="T61" fmla="*/ 123 h 418"/>
                  <a:gd name="T62" fmla="*/ 201 w 794"/>
                  <a:gd name="T63" fmla="*/ 100 h 418"/>
                  <a:gd name="T64" fmla="*/ 217 w 794"/>
                  <a:gd name="T65" fmla="*/ 107 h 418"/>
                  <a:gd name="T66" fmla="*/ 144 w 794"/>
                  <a:gd name="T67" fmla="*/ 90 h 418"/>
                  <a:gd name="T68" fmla="*/ 137 w 794"/>
                  <a:gd name="T69" fmla="*/ 66 h 418"/>
                  <a:gd name="T70" fmla="*/ 153 w 794"/>
                  <a:gd name="T71" fmla="*/ 74 h 418"/>
                  <a:gd name="T72" fmla="*/ 80 w 794"/>
                  <a:gd name="T73" fmla="*/ 57 h 418"/>
                  <a:gd name="T74" fmla="*/ 73 w 794"/>
                  <a:gd name="T75" fmla="*/ 3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8">
                    <a:moveTo>
                      <a:pt x="24" y="10"/>
                    </a:moveTo>
                    <a:lnTo>
                      <a:pt x="17" y="24"/>
                    </a:lnTo>
                    <a:lnTo>
                      <a:pt x="0" y="17"/>
                    </a:lnTo>
                    <a:lnTo>
                      <a:pt x="9" y="0"/>
                    </a:lnTo>
                    <a:lnTo>
                      <a:pt x="24" y="10"/>
                    </a:lnTo>
                    <a:lnTo>
                      <a:pt x="24" y="10"/>
                    </a:lnTo>
                    <a:close/>
                    <a:moveTo>
                      <a:pt x="794" y="402"/>
                    </a:moveTo>
                    <a:lnTo>
                      <a:pt x="784" y="418"/>
                    </a:lnTo>
                    <a:lnTo>
                      <a:pt x="770" y="409"/>
                    </a:lnTo>
                    <a:lnTo>
                      <a:pt x="777" y="395"/>
                    </a:lnTo>
                    <a:lnTo>
                      <a:pt x="794" y="402"/>
                    </a:lnTo>
                    <a:lnTo>
                      <a:pt x="794" y="402"/>
                    </a:lnTo>
                    <a:close/>
                    <a:moveTo>
                      <a:pt x="730" y="369"/>
                    </a:moveTo>
                    <a:lnTo>
                      <a:pt x="720" y="385"/>
                    </a:lnTo>
                    <a:lnTo>
                      <a:pt x="706" y="378"/>
                    </a:lnTo>
                    <a:lnTo>
                      <a:pt x="713" y="362"/>
                    </a:lnTo>
                    <a:lnTo>
                      <a:pt x="730" y="369"/>
                    </a:lnTo>
                    <a:lnTo>
                      <a:pt x="730" y="369"/>
                    </a:lnTo>
                    <a:close/>
                    <a:moveTo>
                      <a:pt x="666" y="336"/>
                    </a:moveTo>
                    <a:lnTo>
                      <a:pt x="657" y="352"/>
                    </a:lnTo>
                    <a:lnTo>
                      <a:pt x="640" y="345"/>
                    </a:lnTo>
                    <a:lnTo>
                      <a:pt x="650" y="329"/>
                    </a:lnTo>
                    <a:lnTo>
                      <a:pt x="666" y="336"/>
                    </a:lnTo>
                    <a:lnTo>
                      <a:pt x="666" y="336"/>
                    </a:lnTo>
                    <a:close/>
                    <a:moveTo>
                      <a:pt x="602" y="305"/>
                    </a:moveTo>
                    <a:lnTo>
                      <a:pt x="593" y="319"/>
                    </a:lnTo>
                    <a:lnTo>
                      <a:pt x="576" y="312"/>
                    </a:lnTo>
                    <a:lnTo>
                      <a:pt x="586" y="296"/>
                    </a:lnTo>
                    <a:lnTo>
                      <a:pt x="602" y="305"/>
                    </a:lnTo>
                    <a:lnTo>
                      <a:pt x="602" y="305"/>
                    </a:lnTo>
                    <a:close/>
                    <a:moveTo>
                      <a:pt x="536" y="272"/>
                    </a:moveTo>
                    <a:lnTo>
                      <a:pt x="529" y="286"/>
                    </a:lnTo>
                    <a:lnTo>
                      <a:pt x="513" y="279"/>
                    </a:lnTo>
                    <a:lnTo>
                      <a:pt x="522" y="263"/>
                    </a:lnTo>
                    <a:lnTo>
                      <a:pt x="536" y="272"/>
                    </a:lnTo>
                    <a:lnTo>
                      <a:pt x="536" y="272"/>
                    </a:lnTo>
                    <a:close/>
                    <a:moveTo>
                      <a:pt x="472" y="239"/>
                    </a:moveTo>
                    <a:lnTo>
                      <a:pt x="465" y="255"/>
                    </a:lnTo>
                    <a:lnTo>
                      <a:pt x="449" y="246"/>
                    </a:lnTo>
                    <a:lnTo>
                      <a:pt x="458" y="229"/>
                    </a:lnTo>
                    <a:lnTo>
                      <a:pt x="472" y="239"/>
                    </a:lnTo>
                    <a:lnTo>
                      <a:pt x="472" y="239"/>
                    </a:lnTo>
                    <a:close/>
                    <a:moveTo>
                      <a:pt x="409" y="206"/>
                    </a:moveTo>
                    <a:lnTo>
                      <a:pt x="402" y="222"/>
                    </a:lnTo>
                    <a:lnTo>
                      <a:pt x="385" y="213"/>
                    </a:lnTo>
                    <a:lnTo>
                      <a:pt x="392" y="196"/>
                    </a:lnTo>
                    <a:lnTo>
                      <a:pt x="409" y="206"/>
                    </a:lnTo>
                    <a:lnTo>
                      <a:pt x="409" y="206"/>
                    </a:lnTo>
                    <a:close/>
                    <a:moveTo>
                      <a:pt x="345" y="173"/>
                    </a:moveTo>
                    <a:lnTo>
                      <a:pt x="338" y="189"/>
                    </a:lnTo>
                    <a:lnTo>
                      <a:pt x="321" y="180"/>
                    </a:lnTo>
                    <a:lnTo>
                      <a:pt x="328" y="163"/>
                    </a:lnTo>
                    <a:lnTo>
                      <a:pt x="345" y="173"/>
                    </a:lnTo>
                    <a:lnTo>
                      <a:pt x="345" y="173"/>
                    </a:lnTo>
                    <a:close/>
                    <a:moveTo>
                      <a:pt x="281" y="140"/>
                    </a:moveTo>
                    <a:lnTo>
                      <a:pt x="272" y="156"/>
                    </a:lnTo>
                    <a:lnTo>
                      <a:pt x="257" y="147"/>
                    </a:lnTo>
                    <a:lnTo>
                      <a:pt x="265" y="133"/>
                    </a:lnTo>
                    <a:lnTo>
                      <a:pt x="281" y="140"/>
                    </a:lnTo>
                    <a:lnTo>
                      <a:pt x="281" y="140"/>
                    </a:lnTo>
                    <a:close/>
                    <a:moveTo>
                      <a:pt x="217" y="107"/>
                    </a:moveTo>
                    <a:lnTo>
                      <a:pt x="208" y="123"/>
                    </a:lnTo>
                    <a:lnTo>
                      <a:pt x="194" y="116"/>
                    </a:lnTo>
                    <a:lnTo>
                      <a:pt x="201" y="100"/>
                    </a:lnTo>
                    <a:lnTo>
                      <a:pt x="217" y="107"/>
                    </a:lnTo>
                    <a:lnTo>
                      <a:pt x="217" y="107"/>
                    </a:lnTo>
                    <a:close/>
                    <a:moveTo>
                      <a:pt x="153" y="74"/>
                    </a:moveTo>
                    <a:lnTo>
                      <a:pt x="144" y="90"/>
                    </a:lnTo>
                    <a:lnTo>
                      <a:pt x="128" y="83"/>
                    </a:lnTo>
                    <a:lnTo>
                      <a:pt x="137" y="66"/>
                    </a:lnTo>
                    <a:lnTo>
                      <a:pt x="153" y="74"/>
                    </a:lnTo>
                    <a:lnTo>
                      <a:pt x="153" y="74"/>
                    </a:lnTo>
                    <a:close/>
                    <a:moveTo>
                      <a:pt x="90" y="40"/>
                    </a:moveTo>
                    <a:lnTo>
                      <a:pt x="80" y="57"/>
                    </a:lnTo>
                    <a:lnTo>
                      <a:pt x="64" y="50"/>
                    </a:lnTo>
                    <a:lnTo>
                      <a:pt x="73" y="33"/>
                    </a:lnTo>
                    <a:lnTo>
                      <a:pt x="90" y="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6" name="Freeform 525"/>
              <p:cNvSpPr>
                <a:spLocks noEditPoints="1"/>
              </p:cNvSpPr>
              <p:nvPr/>
            </p:nvSpPr>
            <p:spPr bwMode="auto">
              <a:xfrm>
                <a:off x="3295650" y="2601913"/>
                <a:ext cx="427038" cy="1349375"/>
              </a:xfrm>
              <a:custGeom>
                <a:avLst/>
                <a:gdLst>
                  <a:gd name="T0" fmla="*/ 7 w 269"/>
                  <a:gd name="T1" fmla="*/ 23 h 850"/>
                  <a:gd name="T2" fmla="*/ 18 w 269"/>
                  <a:gd name="T3" fmla="*/ 0 h 850"/>
                  <a:gd name="T4" fmla="*/ 23 w 269"/>
                  <a:gd name="T5" fmla="*/ 19 h 850"/>
                  <a:gd name="T6" fmla="*/ 252 w 269"/>
                  <a:gd name="T7" fmla="*/ 850 h 850"/>
                  <a:gd name="T8" fmla="*/ 264 w 269"/>
                  <a:gd name="T9" fmla="*/ 829 h 850"/>
                  <a:gd name="T10" fmla="*/ 269 w 269"/>
                  <a:gd name="T11" fmla="*/ 845 h 850"/>
                  <a:gd name="T12" fmla="*/ 231 w 269"/>
                  <a:gd name="T13" fmla="*/ 782 h 850"/>
                  <a:gd name="T14" fmla="*/ 243 w 269"/>
                  <a:gd name="T15" fmla="*/ 760 h 850"/>
                  <a:gd name="T16" fmla="*/ 250 w 269"/>
                  <a:gd name="T17" fmla="*/ 777 h 850"/>
                  <a:gd name="T18" fmla="*/ 212 w 269"/>
                  <a:gd name="T19" fmla="*/ 713 h 850"/>
                  <a:gd name="T20" fmla="*/ 224 w 269"/>
                  <a:gd name="T21" fmla="*/ 692 h 850"/>
                  <a:gd name="T22" fmla="*/ 229 w 269"/>
                  <a:gd name="T23" fmla="*/ 708 h 850"/>
                  <a:gd name="T24" fmla="*/ 191 w 269"/>
                  <a:gd name="T25" fmla="*/ 645 h 850"/>
                  <a:gd name="T26" fmla="*/ 203 w 269"/>
                  <a:gd name="T27" fmla="*/ 621 h 850"/>
                  <a:gd name="T28" fmla="*/ 207 w 269"/>
                  <a:gd name="T29" fmla="*/ 640 h 850"/>
                  <a:gd name="T30" fmla="*/ 170 w 269"/>
                  <a:gd name="T31" fmla="*/ 576 h 850"/>
                  <a:gd name="T32" fmla="*/ 181 w 269"/>
                  <a:gd name="T33" fmla="*/ 553 h 850"/>
                  <a:gd name="T34" fmla="*/ 189 w 269"/>
                  <a:gd name="T35" fmla="*/ 569 h 850"/>
                  <a:gd name="T36" fmla="*/ 151 w 269"/>
                  <a:gd name="T37" fmla="*/ 505 h 850"/>
                  <a:gd name="T38" fmla="*/ 163 w 269"/>
                  <a:gd name="T39" fmla="*/ 484 h 850"/>
                  <a:gd name="T40" fmla="*/ 167 w 269"/>
                  <a:gd name="T41" fmla="*/ 501 h 850"/>
                  <a:gd name="T42" fmla="*/ 129 w 269"/>
                  <a:gd name="T43" fmla="*/ 437 h 850"/>
                  <a:gd name="T44" fmla="*/ 141 w 269"/>
                  <a:gd name="T45" fmla="*/ 416 h 850"/>
                  <a:gd name="T46" fmla="*/ 146 w 269"/>
                  <a:gd name="T47" fmla="*/ 432 h 850"/>
                  <a:gd name="T48" fmla="*/ 108 w 269"/>
                  <a:gd name="T49" fmla="*/ 368 h 850"/>
                  <a:gd name="T50" fmla="*/ 120 w 269"/>
                  <a:gd name="T51" fmla="*/ 347 h 850"/>
                  <a:gd name="T52" fmla="*/ 125 w 269"/>
                  <a:gd name="T53" fmla="*/ 364 h 850"/>
                  <a:gd name="T54" fmla="*/ 87 w 269"/>
                  <a:gd name="T55" fmla="*/ 300 h 850"/>
                  <a:gd name="T56" fmla="*/ 101 w 269"/>
                  <a:gd name="T57" fmla="*/ 276 h 850"/>
                  <a:gd name="T58" fmla="*/ 106 w 269"/>
                  <a:gd name="T59" fmla="*/ 295 h 850"/>
                  <a:gd name="T60" fmla="*/ 68 w 269"/>
                  <a:gd name="T61" fmla="*/ 231 h 850"/>
                  <a:gd name="T62" fmla="*/ 80 w 269"/>
                  <a:gd name="T63" fmla="*/ 208 h 850"/>
                  <a:gd name="T64" fmla="*/ 85 w 269"/>
                  <a:gd name="T65" fmla="*/ 224 h 850"/>
                  <a:gd name="T66" fmla="*/ 47 w 269"/>
                  <a:gd name="T67" fmla="*/ 160 h 850"/>
                  <a:gd name="T68" fmla="*/ 59 w 269"/>
                  <a:gd name="T69" fmla="*/ 139 h 850"/>
                  <a:gd name="T70" fmla="*/ 63 w 269"/>
                  <a:gd name="T71" fmla="*/ 156 h 850"/>
                  <a:gd name="T72" fmla="*/ 26 w 269"/>
                  <a:gd name="T73" fmla="*/ 92 h 850"/>
                  <a:gd name="T74" fmla="*/ 37 w 269"/>
                  <a:gd name="T75" fmla="*/ 71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850">
                    <a:moveTo>
                      <a:pt x="23" y="19"/>
                    </a:moveTo>
                    <a:lnTo>
                      <a:pt x="7" y="23"/>
                    </a:lnTo>
                    <a:lnTo>
                      <a:pt x="0" y="7"/>
                    </a:lnTo>
                    <a:lnTo>
                      <a:pt x="18" y="0"/>
                    </a:lnTo>
                    <a:lnTo>
                      <a:pt x="23" y="19"/>
                    </a:lnTo>
                    <a:lnTo>
                      <a:pt x="23" y="19"/>
                    </a:lnTo>
                    <a:close/>
                    <a:moveTo>
                      <a:pt x="269" y="845"/>
                    </a:moveTo>
                    <a:lnTo>
                      <a:pt x="252" y="850"/>
                    </a:lnTo>
                    <a:lnTo>
                      <a:pt x="248" y="834"/>
                    </a:lnTo>
                    <a:lnTo>
                      <a:pt x="264" y="829"/>
                    </a:lnTo>
                    <a:lnTo>
                      <a:pt x="269" y="845"/>
                    </a:lnTo>
                    <a:lnTo>
                      <a:pt x="269" y="845"/>
                    </a:lnTo>
                    <a:close/>
                    <a:moveTo>
                      <a:pt x="250" y="777"/>
                    </a:moveTo>
                    <a:lnTo>
                      <a:pt x="231" y="782"/>
                    </a:lnTo>
                    <a:lnTo>
                      <a:pt x="226" y="765"/>
                    </a:lnTo>
                    <a:lnTo>
                      <a:pt x="243" y="760"/>
                    </a:lnTo>
                    <a:lnTo>
                      <a:pt x="250" y="777"/>
                    </a:lnTo>
                    <a:lnTo>
                      <a:pt x="250" y="777"/>
                    </a:lnTo>
                    <a:close/>
                    <a:moveTo>
                      <a:pt x="229" y="708"/>
                    </a:moveTo>
                    <a:lnTo>
                      <a:pt x="212" y="713"/>
                    </a:lnTo>
                    <a:lnTo>
                      <a:pt x="205" y="697"/>
                    </a:lnTo>
                    <a:lnTo>
                      <a:pt x="224" y="692"/>
                    </a:lnTo>
                    <a:lnTo>
                      <a:pt x="229" y="708"/>
                    </a:lnTo>
                    <a:lnTo>
                      <a:pt x="229" y="708"/>
                    </a:lnTo>
                    <a:close/>
                    <a:moveTo>
                      <a:pt x="207" y="640"/>
                    </a:moveTo>
                    <a:lnTo>
                      <a:pt x="191" y="645"/>
                    </a:lnTo>
                    <a:lnTo>
                      <a:pt x="186" y="628"/>
                    </a:lnTo>
                    <a:lnTo>
                      <a:pt x="203" y="621"/>
                    </a:lnTo>
                    <a:lnTo>
                      <a:pt x="207" y="640"/>
                    </a:lnTo>
                    <a:lnTo>
                      <a:pt x="207" y="640"/>
                    </a:lnTo>
                    <a:close/>
                    <a:moveTo>
                      <a:pt x="189" y="569"/>
                    </a:moveTo>
                    <a:lnTo>
                      <a:pt x="170" y="576"/>
                    </a:lnTo>
                    <a:lnTo>
                      <a:pt x="165" y="557"/>
                    </a:lnTo>
                    <a:lnTo>
                      <a:pt x="181" y="553"/>
                    </a:lnTo>
                    <a:lnTo>
                      <a:pt x="189" y="569"/>
                    </a:lnTo>
                    <a:lnTo>
                      <a:pt x="189" y="569"/>
                    </a:lnTo>
                    <a:close/>
                    <a:moveTo>
                      <a:pt x="167" y="501"/>
                    </a:moveTo>
                    <a:lnTo>
                      <a:pt x="151" y="505"/>
                    </a:lnTo>
                    <a:lnTo>
                      <a:pt x="144" y="489"/>
                    </a:lnTo>
                    <a:lnTo>
                      <a:pt x="163" y="484"/>
                    </a:lnTo>
                    <a:lnTo>
                      <a:pt x="167" y="501"/>
                    </a:lnTo>
                    <a:lnTo>
                      <a:pt x="167" y="501"/>
                    </a:lnTo>
                    <a:close/>
                    <a:moveTo>
                      <a:pt x="146" y="432"/>
                    </a:moveTo>
                    <a:lnTo>
                      <a:pt x="129" y="437"/>
                    </a:lnTo>
                    <a:lnTo>
                      <a:pt x="125" y="420"/>
                    </a:lnTo>
                    <a:lnTo>
                      <a:pt x="141" y="416"/>
                    </a:lnTo>
                    <a:lnTo>
                      <a:pt x="146" y="432"/>
                    </a:lnTo>
                    <a:lnTo>
                      <a:pt x="146" y="432"/>
                    </a:lnTo>
                    <a:close/>
                    <a:moveTo>
                      <a:pt x="125" y="364"/>
                    </a:moveTo>
                    <a:lnTo>
                      <a:pt x="108" y="368"/>
                    </a:lnTo>
                    <a:lnTo>
                      <a:pt x="104" y="352"/>
                    </a:lnTo>
                    <a:lnTo>
                      <a:pt x="120" y="347"/>
                    </a:lnTo>
                    <a:lnTo>
                      <a:pt x="125" y="364"/>
                    </a:lnTo>
                    <a:lnTo>
                      <a:pt x="125" y="364"/>
                    </a:lnTo>
                    <a:close/>
                    <a:moveTo>
                      <a:pt x="106" y="295"/>
                    </a:moveTo>
                    <a:lnTo>
                      <a:pt x="87" y="300"/>
                    </a:lnTo>
                    <a:lnTo>
                      <a:pt x="82" y="281"/>
                    </a:lnTo>
                    <a:lnTo>
                      <a:pt x="101" y="276"/>
                    </a:lnTo>
                    <a:lnTo>
                      <a:pt x="106" y="295"/>
                    </a:lnTo>
                    <a:lnTo>
                      <a:pt x="106" y="295"/>
                    </a:lnTo>
                    <a:close/>
                    <a:moveTo>
                      <a:pt x="85" y="224"/>
                    </a:moveTo>
                    <a:lnTo>
                      <a:pt x="68" y="231"/>
                    </a:lnTo>
                    <a:lnTo>
                      <a:pt x="63" y="212"/>
                    </a:lnTo>
                    <a:lnTo>
                      <a:pt x="80" y="208"/>
                    </a:lnTo>
                    <a:lnTo>
                      <a:pt x="85" y="224"/>
                    </a:lnTo>
                    <a:lnTo>
                      <a:pt x="85" y="224"/>
                    </a:lnTo>
                    <a:close/>
                    <a:moveTo>
                      <a:pt x="63" y="156"/>
                    </a:moveTo>
                    <a:lnTo>
                      <a:pt x="47" y="160"/>
                    </a:lnTo>
                    <a:lnTo>
                      <a:pt x="42" y="144"/>
                    </a:lnTo>
                    <a:lnTo>
                      <a:pt x="59" y="139"/>
                    </a:lnTo>
                    <a:lnTo>
                      <a:pt x="63" y="156"/>
                    </a:lnTo>
                    <a:lnTo>
                      <a:pt x="63" y="156"/>
                    </a:lnTo>
                    <a:close/>
                    <a:moveTo>
                      <a:pt x="44" y="87"/>
                    </a:moveTo>
                    <a:lnTo>
                      <a:pt x="26" y="92"/>
                    </a:lnTo>
                    <a:lnTo>
                      <a:pt x="21" y="75"/>
                    </a:lnTo>
                    <a:lnTo>
                      <a:pt x="37" y="71"/>
                    </a:lnTo>
                    <a:lnTo>
                      <a:pt x="44" y="8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7" name="Freeform 526"/>
              <p:cNvSpPr>
                <a:spLocks noEditPoints="1"/>
              </p:cNvSpPr>
              <p:nvPr/>
            </p:nvSpPr>
            <p:spPr bwMode="auto">
              <a:xfrm>
                <a:off x="3095625" y="1919288"/>
                <a:ext cx="228600" cy="693738"/>
              </a:xfrm>
              <a:custGeom>
                <a:avLst/>
                <a:gdLst>
                  <a:gd name="T0" fmla="*/ 121 w 144"/>
                  <a:gd name="T1" fmla="*/ 418 h 437"/>
                  <a:gd name="T2" fmla="*/ 140 w 144"/>
                  <a:gd name="T3" fmla="*/ 413 h 437"/>
                  <a:gd name="T4" fmla="*/ 144 w 144"/>
                  <a:gd name="T5" fmla="*/ 432 h 437"/>
                  <a:gd name="T6" fmla="*/ 126 w 144"/>
                  <a:gd name="T7" fmla="*/ 437 h 437"/>
                  <a:gd name="T8" fmla="*/ 121 w 144"/>
                  <a:gd name="T9" fmla="*/ 418 h 437"/>
                  <a:gd name="T10" fmla="*/ 121 w 144"/>
                  <a:gd name="T11" fmla="*/ 418 h 437"/>
                  <a:gd name="T12" fmla="*/ 0 w 144"/>
                  <a:gd name="T13" fmla="*/ 5 h 437"/>
                  <a:gd name="T14" fmla="*/ 17 w 144"/>
                  <a:gd name="T15" fmla="*/ 0 h 437"/>
                  <a:gd name="T16" fmla="*/ 24 w 144"/>
                  <a:gd name="T17" fmla="*/ 16 h 437"/>
                  <a:gd name="T18" fmla="*/ 5 w 144"/>
                  <a:gd name="T19" fmla="*/ 21 h 437"/>
                  <a:gd name="T20" fmla="*/ 0 w 144"/>
                  <a:gd name="T21" fmla="*/ 5 h 437"/>
                  <a:gd name="T22" fmla="*/ 0 w 144"/>
                  <a:gd name="T23" fmla="*/ 5 h 437"/>
                  <a:gd name="T24" fmla="*/ 22 w 144"/>
                  <a:gd name="T25" fmla="*/ 73 h 437"/>
                  <a:gd name="T26" fmla="*/ 38 w 144"/>
                  <a:gd name="T27" fmla="*/ 68 h 437"/>
                  <a:gd name="T28" fmla="*/ 43 w 144"/>
                  <a:gd name="T29" fmla="*/ 85 h 437"/>
                  <a:gd name="T30" fmla="*/ 26 w 144"/>
                  <a:gd name="T31" fmla="*/ 90 h 437"/>
                  <a:gd name="T32" fmla="*/ 22 w 144"/>
                  <a:gd name="T33" fmla="*/ 73 h 437"/>
                  <a:gd name="T34" fmla="*/ 22 w 144"/>
                  <a:gd name="T35" fmla="*/ 73 h 437"/>
                  <a:gd name="T36" fmla="*/ 41 w 144"/>
                  <a:gd name="T37" fmla="*/ 142 h 437"/>
                  <a:gd name="T38" fmla="*/ 59 w 144"/>
                  <a:gd name="T39" fmla="*/ 137 h 437"/>
                  <a:gd name="T40" fmla="*/ 64 w 144"/>
                  <a:gd name="T41" fmla="*/ 153 h 437"/>
                  <a:gd name="T42" fmla="*/ 45 w 144"/>
                  <a:gd name="T43" fmla="*/ 160 h 437"/>
                  <a:gd name="T44" fmla="*/ 41 w 144"/>
                  <a:gd name="T45" fmla="*/ 142 h 437"/>
                  <a:gd name="T46" fmla="*/ 41 w 144"/>
                  <a:gd name="T47" fmla="*/ 142 h 437"/>
                  <a:gd name="T48" fmla="*/ 62 w 144"/>
                  <a:gd name="T49" fmla="*/ 212 h 437"/>
                  <a:gd name="T50" fmla="*/ 78 w 144"/>
                  <a:gd name="T51" fmla="*/ 205 h 437"/>
                  <a:gd name="T52" fmla="*/ 83 w 144"/>
                  <a:gd name="T53" fmla="*/ 224 h 437"/>
                  <a:gd name="T54" fmla="*/ 67 w 144"/>
                  <a:gd name="T55" fmla="*/ 229 h 437"/>
                  <a:gd name="T56" fmla="*/ 62 w 144"/>
                  <a:gd name="T57" fmla="*/ 212 h 437"/>
                  <a:gd name="T58" fmla="*/ 62 w 144"/>
                  <a:gd name="T59" fmla="*/ 212 h 437"/>
                  <a:gd name="T60" fmla="*/ 81 w 144"/>
                  <a:gd name="T61" fmla="*/ 281 h 437"/>
                  <a:gd name="T62" fmla="*/ 100 w 144"/>
                  <a:gd name="T63" fmla="*/ 276 h 437"/>
                  <a:gd name="T64" fmla="*/ 104 w 144"/>
                  <a:gd name="T65" fmla="*/ 293 h 437"/>
                  <a:gd name="T66" fmla="*/ 85 w 144"/>
                  <a:gd name="T67" fmla="*/ 297 h 437"/>
                  <a:gd name="T68" fmla="*/ 81 w 144"/>
                  <a:gd name="T69" fmla="*/ 281 h 437"/>
                  <a:gd name="T70" fmla="*/ 81 w 144"/>
                  <a:gd name="T71" fmla="*/ 281 h 437"/>
                  <a:gd name="T72" fmla="*/ 102 w 144"/>
                  <a:gd name="T73" fmla="*/ 349 h 437"/>
                  <a:gd name="T74" fmla="*/ 118 w 144"/>
                  <a:gd name="T75" fmla="*/ 345 h 437"/>
                  <a:gd name="T76" fmla="*/ 123 w 144"/>
                  <a:gd name="T77" fmla="*/ 361 h 437"/>
                  <a:gd name="T78" fmla="*/ 107 w 144"/>
                  <a:gd name="T79" fmla="*/ 366 h 437"/>
                  <a:gd name="T80" fmla="*/ 102 w 144"/>
                  <a:gd name="T81" fmla="*/ 34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437">
                    <a:moveTo>
                      <a:pt x="121" y="418"/>
                    </a:moveTo>
                    <a:lnTo>
                      <a:pt x="140" y="413"/>
                    </a:lnTo>
                    <a:lnTo>
                      <a:pt x="144" y="432"/>
                    </a:lnTo>
                    <a:lnTo>
                      <a:pt x="126" y="437"/>
                    </a:lnTo>
                    <a:lnTo>
                      <a:pt x="121" y="418"/>
                    </a:lnTo>
                    <a:lnTo>
                      <a:pt x="121" y="418"/>
                    </a:lnTo>
                    <a:close/>
                    <a:moveTo>
                      <a:pt x="0" y="5"/>
                    </a:moveTo>
                    <a:lnTo>
                      <a:pt x="17" y="0"/>
                    </a:lnTo>
                    <a:lnTo>
                      <a:pt x="24" y="16"/>
                    </a:lnTo>
                    <a:lnTo>
                      <a:pt x="5" y="21"/>
                    </a:lnTo>
                    <a:lnTo>
                      <a:pt x="0" y="5"/>
                    </a:lnTo>
                    <a:lnTo>
                      <a:pt x="0" y="5"/>
                    </a:lnTo>
                    <a:close/>
                    <a:moveTo>
                      <a:pt x="22" y="73"/>
                    </a:moveTo>
                    <a:lnTo>
                      <a:pt x="38" y="68"/>
                    </a:lnTo>
                    <a:lnTo>
                      <a:pt x="43" y="85"/>
                    </a:lnTo>
                    <a:lnTo>
                      <a:pt x="26" y="90"/>
                    </a:lnTo>
                    <a:lnTo>
                      <a:pt x="22" y="73"/>
                    </a:lnTo>
                    <a:lnTo>
                      <a:pt x="22" y="73"/>
                    </a:lnTo>
                    <a:close/>
                    <a:moveTo>
                      <a:pt x="41" y="142"/>
                    </a:moveTo>
                    <a:lnTo>
                      <a:pt x="59" y="137"/>
                    </a:lnTo>
                    <a:lnTo>
                      <a:pt x="64" y="153"/>
                    </a:lnTo>
                    <a:lnTo>
                      <a:pt x="45" y="160"/>
                    </a:lnTo>
                    <a:lnTo>
                      <a:pt x="41" y="142"/>
                    </a:lnTo>
                    <a:lnTo>
                      <a:pt x="41" y="142"/>
                    </a:lnTo>
                    <a:close/>
                    <a:moveTo>
                      <a:pt x="62" y="212"/>
                    </a:moveTo>
                    <a:lnTo>
                      <a:pt x="78" y="205"/>
                    </a:lnTo>
                    <a:lnTo>
                      <a:pt x="83" y="224"/>
                    </a:lnTo>
                    <a:lnTo>
                      <a:pt x="67" y="229"/>
                    </a:lnTo>
                    <a:lnTo>
                      <a:pt x="62" y="212"/>
                    </a:lnTo>
                    <a:lnTo>
                      <a:pt x="62" y="212"/>
                    </a:lnTo>
                    <a:close/>
                    <a:moveTo>
                      <a:pt x="81" y="281"/>
                    </a:moveTo>
                    <a:lnTo>
                      <a:pt x="100" y="276"/>
                    </a:lnTo>
                    <a:lnTo>
                      <a:pt x="104" y="293"/>
                    </a:lnTo>
                    <a:lnTo>
                      <a:pt x="85" y="297"/>
                    </a:lnTo>
                    <a:lnTo>
                      <a:pt x="81" y="281"/>
                    </a:lnTo>
                    <a:lnTo>
                      <a:pt x="81" y="281"/>
                    </a:lnTo>
                    <a:close/>
                    <a:moveTo>
                      <a:pt x="102" y="349"/>
                    </a:moveTo>
                    <a:lnTo>
                      <a:pt x="118" y="345"/>
                    </a:lnTo>
                    <a:lnTo>
                      <a:pt x="123" y="361"/>
                    </a:lnTo>
                    <a:lnTo>
                      <a:pt x="107" y="366"/>
                    </a:lnTo>
                    <a:lnTo>
                      <a:pt x="102" y="349"/>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8" name="Freeform 527"/>
              <p:cNvSpPr>
                <a:spLocks noEditPoints="1"/>
              </p:cNvSpPr>
              <p:nvPr/>
            </p:nvSpPr>
            <p:spPr bwMode="auto">
              <a:xfrm>
                <a:off x="3302000" y="1955800"/>
                <a:ext cx="1260475" cy="665163"/>
              </a:xfrm>
              <a:custGeom>
                <a:avLst/>
                <a:gdLst>
                  <a:gd name="T0" fmla="*/ 26 w 794"/>
                  <a:gd name="T1" fmla="*/ 409 h 419"/>
                  <a:gd name="T2" fmla="*/ 0 w 794"/>
                  <a:gd name="T3" fmla="*/ 402 h 419"/>
                  <a:gd name="T4" fmla="*/ 17 w 794"/>
                  <a:gd name="T5" fmla="*/ 395 h 419"/>
                  <a:gd name="T6" fmla="*/ 794 w 794"/>
                  <a:gd name="T7" fmla="*/ 17 h 419"/>
                  <a:gd name="T8" fmla="*/ 770 w 794"/>
                  <a:gd name="T9" fmla="*/ 10 h 419"/>
                  <a:gd name="T10" fmla="*/ 787 w 794"/>
                  <a:gd name="T11" fmla="*/ 0 h 419"/>
                  <a:gd name="T12" fmla="*/ 730 w 794"/>
                  <a:gd name="T13" fmla="*/ 50 h 419"/>
                  <a:gd name="T14" fmla="*/ 707 w 794"/>
                  <a:gd name="T15" fmla="*/ 41 h 419"/>
                  <a:gd name="T16" fmla="*/ 723 w 794"/>
                  <a:gd name="T17" fmla="*/ 34 h 419"/>
                  <a:gd name="T18" fmla="*/ 666 w 794"/>
                  <a:gd name="T19" fmla="*/ 83 h 419"/>
                  <a:gd name="T20" fmla="*/ 643 w 794"/>
                  <a:gd name="T21" fmla="*/ 74 h 419"/>
                  <a:gd name="T22" fmla="*/ 657 w 794"/>
                  <a:gd name="T23" fmla="*/ 67 h 419"/>
                  <a:gd name="T24" fmla="*/ 603 w 794"/>
                  <a:gd name="T25" fmla="*/ 116 h 419"/>
                  <a:gd name="T26" fmla="*/ 579 w 794"/>
                  <a:gd name="T27" fmla="*/ 107 h 419"/>
                  <a:gd name="T28" fmla="*/ 593 w 794"/>
                  <a:gd name="T29" fmla="*/ 100 h 419"/>
                  <a:gd name="T30" fmla="*/ 539 w 794"/>
                  <a:gd name="T31" fmla="*/ 147 h 419"/>
                  <a:gd name="T32" fmla="*/ 513 w 794"/>
                  <a:gd name="T33" fmla="*/ 140 h 419"/>
                  <a:gd name="T34" fmla="*/ 529 w 794"/>
                  <a:gd name="T35" fmla="*/ 133 h 419"/>
                  <a:gd name="T36" fmla="*/ 473 w 794"/>
                  <a:gd name="T37" fmla="*/ 180 h 419"/>
                  <a:gd name="T38" fmla="*/ 449 w 794"/>
                  <a:gd name="T39" fmla="*/ 173 h 419"/>
                  <a:gd name="T40" fmla="*/ 466 w 794"/>
                  <a:gd name="T41" fmla="*/ 166 h 419"/>
                  <a:gd name="T42" fmla="*/ 409 w 794"/>
                  <a:gd name="T43" fmla="*/ 213 h 419"/>
                  <a:gd name="T44" fmla="*/ 385 w 794"/>
                  <a:gd name="T45" fmla="*/ 206 h 419"/>
                  <a:gd name="T46" fmla="*/ 402 w 794"/>
                  <a:gd name="T47" fmla="*/ 197 h 419"/>
                  <a:gd name="T48" fmla="*/ 345 w 794"/>
                  <a:gd name="T49" fmla="*/ 246 h 419"/>
                  <a:gd name="T50" fmla="*/ 322 w 794"/>
                  <a:gd name="T51" fmla="*/ 239 h 419"/>
                  <a:gd name="T52" fmla="*/ 338 w 794"/>
                  <a:gd name="T53" fmla="*/ 230 h 419"/>
                  <a:gd name="T54" fmla="*/ 281 w 794"/>
                  <a:gd name="T55" fmla="*/ 279 h 419"/>
                  <a:gd name="T56" fmla="*/ 258 w 794"/>
                  <a:gd name="T57" fmla="*/ 272 h 419"/>
                  <a:gd name="T58" fmla="*/ 274 w 794"/>
                  <a:gd name="T59" fmla="*/ 263 h 419"/>
                  <a:gd name="T60" fmla="*/ 218 w 794"/>
                  <a:gd name="T61" fmla="*/ 312 h 419"/>
                  <a:gd name="T62" fmla="*/ 194 w 794"/>
                  <a:gd name="T63" fmla="*/ 305 h 419"/>
                  <a:gd name="T64" fmla="*/ 211 w 794"/>
                  <a:gd name="T65" fmla="*/ 296 h 419"/>
                  <a:gd name="T66" fmla="*/ 154 w 794"/>
                  <a:gd name="T67" fmla="*/ 345 h 419"/>
                  <a:gd name="T68" fmla="*/ 130 w 794"/>
                  <a:gd name="T69" fmla="*/ 336 h 419"/>
                  <a:gd name="T70" fmla="*/ 144 w 794"/>
                  <a:gd name="T71" fmla="*/ 329 h 419"/>
                  <a:gd name="T72" fmla="*/ 90 w 794"/>
                  <a:gd name="T73" fmla="*/ 378 h 419"/>
                  <a:gd name="T74" fmla="*/ 64 w 794"/>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419">
                    <a:moveTo>
                      <a:pt x="17" y="395"/>
                    </a:moveTo>
                    <a:lnTo>
                      <a:pt x="26" y="409"/>
                    </a:lnTo>
                    <a:lnTo>
                      <a:pt x="10" y="419"/>
                    </a:lnTo>
                    <a:lnTo>
                      <a:pt x="0" y="402"/>
                    </a:lnTo>
                    <a:lnTo>
                      <a:pt x="17" y="395"/>
                    </a:lnTo>
                    <a:lnTo>
                      <a:pt x="17" y="395"/>
                    </a:lnTo>
                    <a:close/>
                    <a:moveTo>
                      <a:pt x="787" y="0"/>
                    </a:moveTo>
                    <a:lnTo>
                      <a:pt x="794" y="17"/>
                    </a:lnTo>
                    <a:lnTo>
                      <a:pt x="777" y="24"/>
                    </a:lnTo>
                    <a:lnTo>
                      <a:pt x="770" y="10"/>
                    </a:lnTo>
                    <a:lnTo>
                      <a:pt x="787" y="0"/>
                    </a:lnTo>
                    <a:lnTo>
                      <a:pt x="787" y="0"/>
                    </a:lnTo>
                    <a:close/>
                    <a:moveTo>
                      <a:pt x="723" y="34"/>
                    </a:moveTo>
                    <a:lnTo>
                      <a:pt x="730" y="50"/>
                    </a:lnTo>
                    <a:lnTo>
                      <a:pt x="714" y="57"/>
                    </a:lnTo>
                    <a:lnTo>
                      <a:pt x="707" y="41"/>
                    </a:lnTo>
                    <a:lnTo>
                      <a:pt x="723" y="34"/>
                    </a:lnTo>
                    <a:lnTo>
                      <a:pt x="723" y="34"/>
                    </a:lnTo>
                    <a:close/>
                    <a:moveTo>
                      <a:pt x="657" y="67"/>
                    </a:moveTo>
                    <a:lnTo>
                      <a:pt x="666" y="83"/>
                    </a:lnTo>
                    <a:lnTo>
                      <a:pt x="650" y="90"/>
                    </a:lnTo>
                    <a:lnTo>
                      <a:pt x="643" y="74"/>
                    </a:lnTo>
                    <a:lnTo>
                      <a:pt x="657" y="67"/>
                    </a:lnTo>
                    <a:lnTo>
                      <a:pt x="657" y="67"/>
                    </a:lnTo>
                    <a:close/>
                    <a:moveTo>
                      <a:pt x="593" y="100"/>
                    </a:moveTo>
                    <a:lnTo>
                      <a:pt x="603" y="116"/>
                    </a:lnTo>
                    <a:lnTo>
                      <a:pt x="586" y="123"/>
                    </a:lnTo>
                    <a:lnTo>
                      <a:pt x="579" y="107"/>
                    </a:lnTo>
                    <a:lnTo>
                      <a:pt x="593" y="100"/>
                    </a:lnTo>
                    <a:lnTo>
                      <a:pt x="593" y="100"/>
                    </a:lnTo>
                    <a:close/>
                    <a:moveTo>
                      <a:pt x="529" y="133"/>
                    </a:moveTo>
                    <a:lnTo>
                      <a:pt x="539" y="147"/>
                    </a:lnTo>
                    <a:lnTo>
                      <a:pt x="522" y="156"/>
                    </a:lnTo>
                    <a:lnTo>
                      <a:pt x="513" y="140"/>
                    </a:lnTo>
                    <a:lnTo>
                      <a:pt x="529" y="133"/>
                    </a:lnTo>
                    <a:lnTo>
                      <a:pt x="529" y="133"/>
                    </a:lnTo>
                    <a:close/>
                    <a:moveTo>
                      <a:pt x="466" y="166"/>
                    </a:moveTo>
                    <a:lnTo>
                      <a:pt x="473" y="180"/>
                    </a:lnTo>
                    <a:lnTo>
                      <a:pt x="459" y="189"/>
                    </a:lnTo>
                    <a:lnTo>
                      <a:pt x="449" y="173"/>
                    </a:lnTo>
                    <a:lnTo>
                      <a:pt x="466" y="166"/>
                    </a:lnTo>
                    <a:lnTo>
                      <a:pt x="466" y="166"/>
                    </a:lnTo>
                    <a:close/>
                    <a:moveTo>
                      <a:pt x="402" y="197"/>
                    </a:moveTo>
                    <a:lnTo>
                      <a:pt x="409" y="213"/>
                    </a:lnTo>
                    <a:lnTo>
                      <a:pt x="395" y="223"/>
                    </a:lnTo>
                    <a:lnTo>
                      <a:pt x="385" y="206"/>
                    </a:lnTo>
                    <a:lnTo>
                      <a:pt x="402" y="197"/>
                    </a:lnTo>
                    <a:lnTo>
                      <a:pt x="402" y="197"/>
                    </a:lnTo>
                    <a:close/>
                    <a:moveTo>
                      <a:pt x="338" y="230"/>
                    </a:moveTo>
                    <a:lnTo>
                      <a:pt x="345" y="246"/>
                    </a:lnTo>
                    <a:lnTo>
                      <a:pt x="329" y="256"/>
                    </a:lnTo>
                    <a:lnTo>
                      <a:pt x="322" y="239"/>
                    </a:lnTo>
                    <a:lnTo>
                      <a:pt x="338" y="230"/>
                    </a:lnTo>
                    <a:lnTo>
                      <a:pt x="338" y="230"/>
                    </a:lnTo>
                    <a:close/>
                    <a:moveTo>
                      <a:pt x="274" y="263"/>
                    </a:moveTo>
                    <a:lnTo>
                      <a:pt x="281" y="279"/>
                    </a:lnTo>
                    <a:lnTo>
                      <a:pt x="265" y="286"/>
                    </a:lnTo>
                    <a:lnTo>
                      <a:pt x="258" y="272"/>
                    </a:lnTo>
                    <a:lnTo>
                      <a:pt x="274" y="263"/>
                    </a:lnTo>
                    <a:lnTo>
                      <a:pt x="274" y="263"/>
                    </a:lnTo>
                    <a:close/>
                    <a:moveTo>
                      <a:pt x="211" y="296"/>
                    </a:moveTo>
                    <a:lnTo>
                      <a:pt x="218" y="312"/>
                    </a:lnTo>
                    <a:lnTo>
                      <a:pt x="201" y="319"/>
                    </a:lnTo>
                    <a:lnTo>
                      <a:pt x="194" y="305"/>
                    </a:lnTo>
                    <a:lnTo>
                      <a:pt x="211" y="296"/>
                    </a:lnTo>
                    <a:lnTo>
                      <a:pt x="211" y="296"/>
                    </a:lnTo>
                    <a:close/>
                    <a:moveTo>
                      <a:pt x="144" y="329"/>
                    </a:moveTo>
                    <a:lnTo>
                      <a:pt x="154" y="345"/>
                    </a:lnTo>
                    <a:lnTo>
                      <a:pt x="137" y="352"/>
                    </a:lnTo>
                    <a:lnTo>
                      <a:pt x="130" y="336"/>
                    </a:lnTo>
                    <a:lnTo>
                      <a:pt x="144" y="329"/>
                    </a:lnTo>
                    <a:lnTo>
                      <a:pt x="144" y="329"/>
                    </a:lnTo>
                    <a:close/>
                    <a:moveTo>
                      <a:pt x="81" y="362"/>
                    </a:moveTo>
                    <a:lnTo>
                      <a:pt x="90" y="378"/>
                    </a:lnTo>
                    <a:lnTo>
                      <a:pt x="74" y="386"/>
                    </a:lnTo>
                    <a:lnTo>
                      <a:pt x="64" y="369"/>
                    </a:lnTo>
                    <a:lnTo>
                      <a:pt x="81" y="36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9" name="Freeform 528"/>
              <p:cNvSpPr>
                <a:spLocks noEditPoints="1"/>
              </p:cNvSpPr>
              <p:nvPr/>
            </p:nvSpPr>
            <p:spPr bwMode="auto">
              <a:xfrm>
                <a:off x="4505325" y="2084388"/>
                <a:ext cx="225425" cy="1387475"/>
              </a:xfrm>
              <a:custGeom>
                <a:avLst/>
                <a:gdLst>
                  <a:gd name="T0" fmla="*/ 22 w 142"/>
                  <a:gd name="T1" fmla="*/ 857 h 874"/>
                  <a:gd name="T2" fmla="*/ 0 w 142"/>
                  <a:gd name="T3" fmla="*/ 871 h 874"/>
                  <a:gd name="T4" fmla="*/ 3 w 142"/>
                  <a:gd name="T5" fmla="*/ 855 h 874"/>
                  <a:gd name="T6" fmla="*/ 142 w 142"/>
                  <a:gd name="T7" fmla="*/ 2 h 874"/>
                  <a:gd name="T8" fmla="*/ 123 w 142"/>
                  <a:gd name="T9" fmla="*/ 16 h 874"/>
                  <a:gd name="T10" fmla="*/ 126 w 142"/>
                  <a:gd name="T11" fmla="*/ 0 h 874"/>
                  <a:gd name="T12" fmla="*/ 133 w 142"/>
                  <a:gd name="T13" fmla="*/ 73 h 874"/>
                  <a:gd name="T14" fmla="*/ 112 w 142"/>
                  <a:gd name="T15" fmla="*/ 87 h 874"/>
                  <a:gd name="T16" fmla="*/ 114 w 142"/>
                  <a:gd name="T17" fmla="*/ 71 h 874"/>
                  <a:gd name="T18" fmla="*/ 123 w 142"/>
                  <a:gd name="T19" fmla="*/ 144 h 874"/>
                  <a:gd name="T20" fmla="*/ 102 w 142"/>
                  <a:gd name="T21" fmla="*/ 158 h 874"/>
                  <a:gd name="T22" fmla="*/ 104 w 142"/>
                  <a:gd name="T23" fmla="*/ 142 h 874"/>
                  <a:gd name="T24" fmla="*/ 112 w 142"/>
                  <a:gd name="T25" fmla="*/ 215 h 874"/>
                  <a:gd name="T26" fmla="*/ 93 w 142"/>
                  <a:gd name="T27" fmla="*/ 231 h 874"/>
                  <a:gd name="T28" fmla="*/ 95 w 142"/>
                  <a:gd name="T29" fmla="*/ 212 h 874"/>
                  <a:gd name="T30" fmla="*/ 102 w 142"/>
                  <a:gd name="T31" fmla="*/ 286 h 874"/>
                  <a:gd name="T32" fmla="*/ 83 w 142"/>
                  <a:gd name="T33" fmla="*/ 302 h 874"/>
                  <a:gd name="T34" fmla="*/ 86 w 142"/>
                  <a:gd name="T35" fmla="*/ 283 h 874"/>
                  <a:gd name="T36" fmla="*/ 93 w 142"/>
                  <a:gd name="T37" fmla="*/ 359 h 874"/>
                  <a:gd name="T38" fmla="*/ 71 w 142"/>
                  <a:gd name="T39" fmla="*/ 373 h 874"/>
                  <a:gd name="T40" fmla="*/ 74 w 142"/>
                  <a:gd name="T41" fmla="*/ 354 h 874"/>
                  <a:gd name="T42" fmla="*/ 83 w 142"/>
                  <a:gd name="T43" fmla="*/ 430 h 874"/>
                  <a:gd name="T44" fmla="*/ 62 w 142"/>
                  <a:gd name="T45" fmla="*/ 444 h 874"/>
                  <a:gd name="T46" fmla="*/ 64 w 142"/>
                  <a:gd name="T47" fmla="*/ 427 h 874"/>
                  <a:gd name="T48" fmla="*/ 71 w 142"/>
                  <a:gd name="T49" fmla="*/ 501 h 874"/>
                  <a:gd name="T50" fmla="*/ 52 w 142"/>
                  <a:gd name="T51" fmla="*/ 515 h 874"/>
                  <a:gd name="T52" fmla="*/ 55 w 142"/>
                  <a:gd name="T53" fmla="*/ 498 h 874"/>
                  <a:gd name="T54" fmla="*/ 62 w 142"/>
                  <a:gd name="T55" fmla="*/ 571 h 874"/>
                  <a:gd name="T56" fmla="*/ 41 w 142"/>
                  <a:gd name="T57" fmla="*/ 588 h 874"/>
                  <a:gd name="T58" fmla="*/ 45 w 142"/>
                  <a:gd name="T59" fmla="*/ 569 h 874"/>
                  <a:gd name="T60" fmla="*/ 52 w 142"/>
                  <a:gd name="T61" fmla="*/ 642 h 874"/>
                  <a:gd name="T62" fmla="*/ 31 w 142"/>
                  <a:gd name="T63" fmla="*/ 659 h 874"/>
                  <a:gd name="T64" fmla="*/ 34 w 142"/>
                  <a:gd name="T65" fmla="*/ 640 h 874"/>
                  <a:gd name="T66" fmla="*/ 43 w 142"/>
                  <a:gd name="T67" fmla="*/ 713 h 874"/>
                  <a:gd name="T68" fmla="*/ 22 w 142"/>
                  <a:gd name="T69" fmla="*/ 730 h 874"/>
                  <a:gd name="T70" fmla="*/ 24 w 142"/>
                  <a:gd name="T71" fmla="*/ 711 h 874"/>
                  <a:gd name="T72" fmla="*/ 31 w 142"/>
                  <a:gd name="T73" fmla="*/ 786 h 874"/>
                  <a:gd name="T74" fmla="*/ 12 w 142"/>
                  <a:gd name="T75" fmla="*/ 801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4">
                    <a:moveTo>
                      <a:pt x="3" y="855"/>
                    </a:moveTo>
                    <a:lnTo>
                      <a:pt x="22" y="857"/>
                    </a:lnTo>
                    <a:lnTo>
                      <a:pt x="19" y="874"/>
                    </a:lnTo>
                    <a:lnTo>
                      <a:pt x="0" y="871"/>
                    </a:lnTo>
                    <a:lnTo>
                      <a:pt x="3" y="855"/>
                    </a:lnTo>
                    <a:lnTo>
                      <a:pt x="3" y="855"/>
                    </a:lnTo>
                    <a:close/>
                    <a:moveTo>
                      <a:pt x="126" y="0"/>
                    </a:moveTo>
                    <a:lnTo>
                      <a:pt x="142" y="2"/>
                    </a:lnTo>
                    <a:lnTo>
                      <a:pt x="140" y="19"/>
                    </a:lnTo>
                    <a:lnTo>
                      <a:pt x="123" y="16"/>
                    </a:lnTo>
                    <a:lnTo>
                      <a:pt x="126" y="0"/>
                    </a:lnTo>
                    <a:lnTo>
                      <a:pt x="126" y="0"/>
                    </a:lnTo>
                    <a:close/>
                    <a:moveTo>
                      <a:pt x="114" y="71"/>
                    </a:moveTo>
                    <a:lnTo>
                      <a:pt x="133" y="73"/>
                    </a:lnTo>
                    <a:lnTo>
                      <a:pt x="130" y="90"/>
                    </a:lnTo>
                    <a:lnTo>
                      <a:pt x="112" y="87"/>
                    </a:lnTo>
                    <a:lnTo>
                      <a:pt x="114" y="71"/>
                    </a:lnTo>
                    <a:lnTo>
                      <a:pt x="114" y="71"/>
                    </a:lnTo>
                    <a:close/>
                    <a:moveTo>
                      <a:pt x="104" y="142"/>
                    </a:moveTo>
                    <a:lnTo>
                      <a:pt x="123" y="144"/>
                    </a:lnTo>
                    <a:lnTo>
                      <a:pt x="121" y="163"/>
                    </a:lnTo>
                    <a:lnTo>
                      <a:pt x="102" y="158"/>
                    </a:lnTo>
                    <a:lnTo>
                      <a:pt x="104" y="142"/>
                    </a:lnTo>
                    <a:lnTo>
                      <a:pt x="104" y="142"/>
                    </a:lnTo>
                    <a:close/>
                    <a:moveTo>
                      <a:pt x="95" y="212"/>
                    </a:moveTo>
                    <a:lnTo>
                      <a:pt x="112" y="215"/>
                    </a:lnTo>
                    <a:lnTo>
                      <a:pt x="109" y="234"/>
                    </a:lnTo>
                    <a:lnTo>
                      <a:pt x="93" y="231"/>
                    </a:lnTo>
                    <a:lnTo>
                      <a:pt x="95" y="212"/>
                    </a:lnTo>
                    <a:lnTo>
                      <a:pt x="95" y="212"/>
                    </a:lnTo>
                    <a:close/>
                    <a:moveTo>
                      <a:pt x="86" y="283"/>
                    </a:moveTo>
                    <a:lnTo>
                      <a:pt x="102" y="286"/>
                    </a:lnTo>
                    <a:lnTo>
                      <a:pt x="100" y="305"/>
                    </a:lnTo>
                    <a:lnTo>
                      <a:pt x="83" y="302"/>
                    </a:lnTo>
                    <a:lnTo>
                      <a:pt x="86" y="283"/>
                    </a:lnTo>
                    <a:lnTo>
                      <a:pt x="86" y="283"/>
                    </a:lnTo>
                    <a:close/>
                    <a:moveTo>
                      <a:pt x="74" y="354"/>
                    </a:moveTo>
                    <a:lnTo>
                      <a:pt x="93" y="359"/>
                    </a:lnTo>
                    <a:lnTo>
                      <a:pt x="90" y="375"/>
                    </a:lnTo>
                    <a:lnTo>
                      <a:pt x="71" y="373"/>
                    </a:lnTo>
                    <a:lnTo>
                      <a:pt x="74" y="354"/>
                    </a:lnTo>
                    <a:lnTo>
                      <a:pt x="74" y="354"/>
                    </a:lnTo>
                    <a:close/>
                    <a:moveTo>
                      <a:pt x="64" y="427"/>
                    </a:moveTo>
                    <a:lnTo>
                      <a:pt x="83" y="430"/>
                    </a:lnTo>
                    <a:lnTo>
                      <a:pt x="81" y="446"/>
                    </a:lnTo>
                    <a:lnTo>
                      <a:pt x="62" y="444"/>
                    </a:lnTo>
                    <a:lnTo>
                      <a:pt x="64" y="427"/>
                    </a:lnTo>
                    <a:lnTo>
                      <a:pt x="64" y="427"/>
                    </a:lnTo>
                    <a:close/>
                    <a:moveTo>
                      <a:pt x="55" y="498"/>
                    </a:moveTo>
                    <a:lnTo>
                      <a:pt x="71" y="501"/>
                    </a:lnTo>
                    <a:lnTo>
                      <a:pt x="69" y="517"/>
                    </a:lnTo>
                    <a:lnTo>
                      <a:pt x="52" y="515"/>
                    </a:lnTo>
                    <a:lnTo>
                      <a:pt x="55" y="498"/>
                    </a:lnTo>
                    <a:lnTo>
                      <a:pt x="55" y="498"/>
                    </a:lnTo>
                    <a:close/>
                    <a:moveTo>
                      <a:pt x="45" y="569"/>
                    </a:moveTo>
                    <a:lnTo>
                      <a:pt x="62" y="571"/>
                    </a:lnTo>
                    <a:lnTo>
                      <a:pt x="60" y="590"/>
                    </a:lnTo>
                    <a:lnTo>
                      <a:pt x="41" y="588"/>
                    </a:lnTo>
                    <a:lnTo>
                      <a:pt x="45" y="569"/>
                    </a:lnTo>
                    <a:lnTo>
                      <a:pt x="45" y="569"/>
                    </a:lnTo>
                    <a:close/>
                    <a:moveTo>
                      <a:pt x="34" y="640"/>
                    </a:moveTo>
                    <a:lnTo>
                      <a:pt x="52" y="642"/>
                    </a:lnTo>
                    <a:lnTo>
                      <a:pt x="50" y="661"/>
                    </a:lnTo>
                    <a:lnTo>
                      <a:pt x="31" y="659"/>
                    </a:lnTo>
                    <a:lnTo>
                      <a:pt x="34" y="640"/>
                    </a:lnTo>
                    <a:lnTo>
                      <a:pt x="34" y="640"/>
                    </a:lnTo>
                    <a:close/>
                    <a:moveTo>
                      <a:pt x="24" y="711"/>
                    </a:moveTo>
                    <a:lnTo>
                      <a:pt x="43" y="713"/>
                    </a:lnTo>
                    <a:lnTo>
                      <a:pt x="38" y="732"/>
                    </a:lnTo>
                    <a:lnTo>
                      <a:pt x="22" y="730"/>
                    </a:lnTo>
                    <a:lnTo>
                      <a:pt x="24" y="711"/>
                    </a:lnTo>
                    <a:lnTo>
                      <a:pt x="24" y="711"/>
                    </a:lnTo>
                    <a:close/>
                    <a:moveTo>
                      <a:pt x="15" y="784"/>
                    </a:moveTo>
                    <a:lnTo>
                      <a:pt x="31" y="786"/>
                    </a:lnTo>
                    <a:lnTo>
                      <a:pt x="29" y="803"/>
                    </a:lnTo>
                    <a:lnTo>
                      <a:pt x="12" y="801"/>
                    </a:lnTo>
                    <a:lnTo>
                      <a:pt x="15" y="78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0" name="Freeform 529"/>
              <p:cNvSpPr>
                <a:spLocks noEditPoints="1"/>
              </p:cNvSpPr>
              <p:nvPr/>
            </p:nvSpPr>
            <p:spPr bwMode="auto">
              <a:xfrm>
                <a:off x="4487863" y="1093788"/>
                <a:ext cx="209550" cy="577850"/>
              </a:xfrm>
              <a:custGeom>
                <a:avLst/>
                <a:gdLst>
                  <a:gd name="T0" fmla="*/ 21 w 132"/>
                  <a:gd name="T1" fmla="*/ 17 h 364"/>
                  <a:gd name="T2" fmla="*/ 4 w 132"/>
                  <a:gd name="T3" fmla="*/ 21 h 364"/>
                  <a:gd name="T4" fmla="*/ 0 w 132"/>
                  <a:gd name="T5" fmla="*/ 5 h 364"/>
                  <a:gd name="T6" fmla="*/ 16 w 132"/>
                  <a:gd name="T7" fmla="*/ 0 h 364"/>
                  <a:gd name="T8" fmla="*/ 21 w 132"/>
                  <a:gd name="T9" fmla="*/ 17 h 364"/>
                  <a:gd name="T10" fmla="*/ 21 w 132"/>
                  <a:gd name="T11" fmla="*/ 17 h 364"/>
                  <a:gd name="T12" fmla="*/ 132 w 132"/>
                  <a:gd name="T13" fmla="*/ 359 h 364"/>
                  <a:gd name="T14" fmla="*/ 115 w 132"/>
                  <a:gd name="T15" fmla="*/ 364 h 364"/>
                  <a:gd name="T16" fmla="*/ 108 w 132"/>
                  <a:gd name="T17" fmla="*/ 347 h 364"/>
                  <a:gd name="T18" fmla="*/ 127 w 132"/>
                  <a:gd name="T19" fmla="*/ 343 h 364"/>
                  <a:gd name="T20" fmla="*/ 132 w 132"/>
                  <a:gd name="T21" fmla="*/ 359 h 364"/>
                  <a:gd name="T22" fmla="*/ 132 w 132"/>
                  <a:gd name="T23" fmla="*/ 359 h 364"/>
                  <a:gd name="T24" fmla="*/ 111 w 132"/>
                  <a:gd name="T25" fmla="*/ 291 h 364"/>
                  <a:gd name="T26" fmla="*/ 92 w 132"/>
                  <a:gd name="T27" fmla="*/ 295 h 364"/>
                  <a:gd name="T28" fmla="*/ 87 w 132"/>
                  <a:gd name="T29" fmla="*/ 279 h 364"/>
                  <a:gd name="T30" fmla="*/ 104 w 132"/>
                  <a:gd name="T31" fmla="*/ 274 h 364"/>
                  <a:gd name="T32" fmla="*/ 111 w 132"/>
                  <a:gd name="T33" fmla="*/ 291 h 364"/>
                  <a:gd name="T34" fmla="*/ 111 w 132"/>
                  <a:gd name="T35" fmla="*/ 291 h 364"/>
                  <a:gd name="T36" fmla="*/ 87 w 132"/>
                  <a:gd name="T37" fmla="*/ 222 h 364"/>
                  <a:gd name="T38" fmla="*/ 71 w 132"/>
                  <a:gd name="T39" fmla="*/ 227 h 364"/>
                  <a:gd name="T40" fmla="*/ 66 w 132"/>
                  <a:gd name="T41" fmla="*/ 210 h 364"/>
                  <a:gd name="T42" fmla="*/ 82 w 132"/>
                  <a:gd name="T43" fmla="*/ 206 h 364"/>
                  <a:gd name="T44" fmla="*/ 87 w 132"/>
                  <a:gd name="T45" fmla="*/ 222 h 364"/>
                  <a:gd name="T46" fmla="*/ 87 w 132"/>
                  <a:gd name="T47" fmla="*/ 222 h 364"/>
                  <a:gd name="T48" fmla="*/ 66 w 132"/>
                  <a:gd name="T49" fmla="*/ 154 h 364"/>
                  <a:gd name="T50" fmla="*/ 49 w 132"/>
                  <a:gd name="T51" fmla="*/ 158 h 364"/>
                  <a:gd name="T52" fmla="*/ 42 w 132"/>
                  <a:gd name="T53" fmla="*/ 142 h 364"/>
                  <a:gd name="T54" fmla="*/ 61 w 132"/>
                  <a:gd name="T55" fmla="*/ 137 h 364"/>
                  <a:gd name="T56" fmla="*/ 66 w 132"/>
                  <a:gd name="T57" fmla="*/ 154 h 364"/>
                  <a:gd name="T58" fmla="*/ 66 w 132"/>
                  <a:gd name="T59" fmla="*/ 154 h 364"/>
                  <a:gd name="T60" fmla="*/ 45 w 132"/>
                  <a:gd name="T61" fmla="*/ 85 h 364"/>
                  <a:gd name="T62" fmla="*/ 26 w 132"/>
                  <a:gd name="T63" fmla="*/ 90 h 364"/>
                  <a:gd name="T64" fmla="*/ 21 w 132"/>
                  <a:gd name="T65" fmla="*/ 73 h 364"/>
                  <a:gd name="T66" fmla="*/ 37 w 132"/>
                  <a:gd name="T67" fmla="*/ 69 h 364"/>
                  <a:gd name="T68" fmla="*/ 45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7"/>
                    </a:moveTo>
                    <a:lnTo>
                      <a:pt x="4" y="21"/>
                    </a:lnTo>
                    <a:lnTo>
                      <a:pt x="0" y="5"/>
                    </a:lnTo>
                    <a:lnTo>
                      <a:pt x="16" y="0"/>
                    </a:lnTo>
                    <a:lnTo>
                      <a:pt x="21" y="17"/>
                    </a:lnTo>
                    <a:lnTo>
                      <a:pt x="21" y="17"/>
                    </a:lnTo>
                    <a:close/>
                    <a:moveTo>
                      <a:pt x="132" y="359"/>
                    </a:moveTo>
                    <a:lnTo>
                      <a:pt x="115" y="364"/>
                    </a:lnTo>
                    <a:lnTo>
                      <a:pt x="108" y="347"/>
                    </a:lnTo>
                    <a:lnTo>
                      <a:pt x="127" y="343"/>
                    </a:lnTo>
                    <a:lnTo>
                      <a:pt x="132" y="359"/>
                    </a:lnTo>
                    <a:lnTo>
                      <a:pt x="132" y="359"/>
                    </a:lnTo>
                    <a:close/>
                    <a:moveTo>
                      <a:pt x="111" y="291"/>
                    </a:moveTo>
                    <a:lnTo>
                      <a:pt x="92" y="295"/>
                    </a:lnTo>
                    <a:lnTo>
                      <a:pt x="87" y="279"/>
                    </a:lnTo>
                    <a:lnTo>
                      <a:pt x="104" y="274"/>
                    </a:lnTo>
                    <a:lnTo>
                      <a:pt x="111" y="291"/>
                    </a:lnTo>
                    <a:lnTo>
                      <a:pt x="111" y="291"/>
                    </a:lnTo>
                    <a:close/>
                    <a:moveTo>
                      <a:pt x="87" y="222"/>
                    </a:moveTo>
                    <a:lnTo>
                      <a:pt x="71" y="227"/>
                    </a:lnTo>
                    <a:lnTo>
                      <a:pt x="66" y="210"/>
                    </a:lnTo>
                    <a:lnTo>
                      <a:pt x="82" y="206"/>
                    </a:lnTo>
                    <a:lnTo>
                      <a:pt x="87" y="222"/>
                    </a:lnTo>
                    <a:lnTo>
                      <a:pt x="87" y="222"/>
                    </a:lnTo>
                    <a:close/>
                    <a:moveTo>
                      <a:pt x="66" y="154"/>
                    </a:moveTo>
                    <a:lnTo>
                      <a:pt x="49" y="158"/>
                    </a:lnTo>
                    <a:lnTo>
                      <a:pt x="42" y="142"/>
                    </a:lnTo>
                    <a:lnTo>
                      <a:pt x="61" y="137"/>
                    </a:lnTo>
                    <a:lnTo>
                      <a:pt x="66" y="154"/>
                    </a:lnTo>
                    <a:lnTo>
                      <a:pt x="66" y="154"/>
                    </a:lnTo>
                    <a:close/>
                    <a:moveTo>
                      <a:pt x="45" y="85"/>
                    </a:moveTo>
                    <a:lnTo>
                      <a:pt x="26" y="90"/>
                    </a:lnTo>
                    <a:lnTo>
                      <a:pt x="21" y="73"/>
                    </a:lnTo>
                    <a:lnTo>
                      <a:pt x="37" y="69"/>
                    </a:lnTo>
                    <a:lnTo>
                      <a:pt x="45"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1" name="Freeform 530"/>
              <p:cNvSpPr>
                <a:spLocks noEditPoints="1"/>
              </p:cNvSpPr>
              <p:nvPr/>
            </p:nvSpPr>
            <p:spPr bwMode="auto">
              <a:xfrm>
                <a:off x="2489200" y="2597150"/>
                <a:ext cx="831850" cy="698500"/>
              </a:xfrm>
              <a:custGeom>
                <a:avLst/>
                <a:gdLst>
                  <a:gd name="T0" fmla="*/ 510 w 524"/>
                  <a:gd name="T1" fmla="*/ 24 h 440"/>
                  <a:gd name="T2" fmla="*/ 498 w 524"/>
                  <a:gd name="T3" fmla="*/ 12 h 440"/>
                  <a:gd name="T4" fmla="*/ 512 w 524"/>
                  <a:gd name="T5" fmla="*/ 0 h 440"/>
                  <a:gd name="T6" fmla="*/ 524 w 524"/>
                  <a:gd name="T7" fmla="*/ 15 h 440"/>
                  <a:gd name="T8" fmla="*/ 510 w 524"/>
                  <a:gd name="T9" fmla="*/ 24 h 440"/>
                  <a:gd name="T10" fmla="*/ 510 w 524"/>
                  <a:gd name="T11" fmla="*/ 24 h 440"/>
                  <a:gd name="T12" fmla="*/ 12 w 524"/>
                  <a:gd name="T13" fmla="*/ 440 h 440"/>
                  <a:gd name="T14" fmla="*/ 0 w 524"/>
                  <a:gd name="T15" fmla="*/ 426 h 440"/>
                  <a:gd name="T16" fmla="*/ 14 w 524"/>
                  <a:gd name="T17" fmla="*/ 414 h 440"/>
                  <a:gd name="T18" fmla="*/ 26 w 524"/>
                  <a:gd name="T19" fmla="*/ 428 h 440"/>
                  <a:gd name="T20" fmla="*/ 12 w 524"/>
                  <a:gd name="T21" fmla="*/ 440 h 440"/>
                  <a:gd name="T22" fmla="*/ 12 w 524"/>
                  <a:gd name="T23" fmla="*/ 440 h 440"/>
                  <a:gd name="T24" fmla="*/ 66 w 524"/>
                  <a:gd name="T25" fmla="*/ 393 h 440"/>
                  <a:gd name="T26" fmla="*/ 54 w 524"/>
                  <a:gd name="T27" fmla="*/ 378 h 440"/>
                  <a:gd name="T28" fmla="*/ 68 w 524"/>
                  <a:gd name="T29" fmla="*/ 369 h 440"/>
                  <a:gd name="T30" fmla="*/ 80 w 524"/>
                  <a:gd name="T31" fmla="*/ 381 h 440"/>
                  <a:gd name="T32" fmla="*/ 66 w 524"/>
                  <a:gd name="T33" fmla="*/ 393 h 440"/>
                  <a:gd name="T34" fmla="*/ 66 w 524"/>
                  <a:gd name="T35" fmla="*/ 393 h 440"/>
                  <a:gd name="T36" fmla="*/ 123 w 524"/>
                  <a:gd name="T37" fmla="*/ 348 h 440"/>
                  <a:gd name="T38" fmla="*/ 111 w 524"/>
                  <a:gd name="T39" fmla="*/ 333 h 440"/>
                  <a:gd name="T40" fmla="*/ 125 w 524"/>
                  <a:gd name="T41" fmla="*/ 322 h 440"/>
                  <a:gd name="T42" fmla="*/ 134 w 524"/>
                  <a:gd name="T43" fmla="*/ 336 h 440"/>
                  <a:gd name="T44" fmla="*/ 123 w 524"/>
                  <a:gd name="T45" fmla="*/ 348 h 440"/>
                  <a:gd name="T46" fmla="*/ 123 w 524"/>
                  <a:gd name="T47" fmla="*/ 348 h 440"/>
                  <a:gd name="T48" fmla="*/ 177 w 524"/>
                  <a:gd name="T49" fmla="*/ 300 h 440"/>
                  <a:gd name="T50" fmla="*/ 165 w 524"/>
                  <a:gd name="T51" fmla="*/ 286 h 440"/>
                  <a:gd name="T52" fmla="*/ 179 w 524"/>
                  <a:gd name="T53" fmla="*/ 277 h 440"/>
                  <a:gd name="T54" fmla="*/ 191 w 524"/>
                  <a:gd name="T55" fmla="*/ 289 h 440"/>
                  <a:gd name="T56" fmla="*/ 177 w 524"/>
                  <a:gd name="T57" fmla="*/ 300 h 440"/>
                  <a:gd name="T58" fmla="*/ 177 w 524"/>
                  <a:gd name="T59" fmla="*/ 300 h 440"/>
                  <a:gd name="T60" fmla="*/ 231 w 524"/>
                  <a:gd name="T61" fmla="*/ 256 h 440"/>
                  <a:gd name="T62" fmla="*/ 222 w 524"/>
                  <a:gd name="T63" fmla="*/ 241 h 440"/>
                  <a:gd name="T64" fmla="*/ 234 w 524"/>
                  <a:gd name="T65" fmla="*/ 230 h 440"/>
                  <a:gd name="T66" fmla="*/ 245 w 524"/>
                  <a:gd name="T67" fmla="*/ 244 h 440"/>
                  <a:gd name="T68" fmla="*/ 231 w 524"/>
                  <a:gd name="T69" fmla="*/ 256 h 440"/>
                  <a:gd name="T70" fmla="*/ 231 w 524"/>
                  <a:gd name="T71" fmla="*/ 256 h 440"/>
                  <a:gd name="T72" fmla="*/ 288 w 524"/>
                  <a:gd name="T73" fmla="*/ 208 h 440"/>
                  <a:gd name="T74" fmla="*/ 276 w 524"/>
                  <a:gd name="T75" fmla="*/ 194 h 440"/>
                  <a:gd name="T76" fmla="*/ 290 w 524"/>
                  <a:gd name="T77" fmla="*/ 185 h 440"/>
                  <a:gd name="T78" fmla="*/ 302 w 524"/>
                  <a:gd name="T79" fmla="*/ 196 h 440"/>
                  <a:gd name="T80" fmla="*/ 288 w 524"/>
                  <a:gd name="T81" fmla="*/ 208 h 440"/>
                  <a:gd name="T82" fmla="*/ 288 w 524"/>
                  <a:gd name="T83" fmla="*/ 208 h 440"/>
                  <a:gd name="T84" fmla="*/ 342 w 524"/>
                  <a:gd name="T85" fmla="*/ 163 h 440"/>
                  <a:gd name="T86" fmla="*/ 330 w 524"/>
                  <a:gd name="T87" fmla="*/ 149 h 440"/>
                  <a:gd name="T88" fmla="*/ 345 w 524"/>
                  <a:gd name="T89" fmla="*/ 137 h 440"/>
                  <a:gd name="T90" fmla="*/ 356 w 524"/>
                  <a:gd name="T91" fmla="*/ 152 h 440"/>
                  <a:gd name="T92" fmla="*/ 342 w 524"/>
                  <a:gd name="T93" fmla="*/ 163 h 440"/>
                  <a:gd name="T94" fmla="*/ 342 w 524"/>
                  <a:gd name="T95" fmla="*/ 163 h 440"/>
                  <a:gd name="T96" fmla="*/ 399 w 524"/>
                  <a:gd name="T97" fmla="*/ 116 h 440"/>
                  <a:gd name="T98" fmla="*/ 387 w 524"/>
                  <a:gd name="T99" fmla="*/ 102 h 440"/>
                  <a:gd name="T100" fmla="*/ 401 w 524"/>
                  <a:gd name="T101" fmla="*/ 93 h 440"/>
                  <a:gd name="T102" fmla="*/ 413 w 524"/>
                  <a:gd name="T103" fmla="*/ 104 h 440"/>
                  <a:gd name="T104" fmla="*/ 399 w 524"/>
                  <a:gd name="T105" fmla="*/ 116 h 440"/>
                  <a:gd name="T106" fmla="*/ 399 w 524"/>
                  <a:gd name="T107" fmla="*/ 116 h 440"/>
                  <a:gd name="T108" fmla="*/ 453 w 524"/>
                  <a:gd name="T109" fmla="*/ 71 h 440"/>
                  <a:gd name="T110" fmla="*/ 441 w 524"/>
                  <a:gd name="T111" fmla="*/ 57 h 440"/>
                  <a:gd name="T112" fmla="*/ 456 w 524"/>
                  <a:gd name="T113" fmla="*/ 45 h 440"/>
                  <a:gd name="T114" fmla="*/ 467 w 524"/>
                  <a:gd name="T115" fmla="*/ 59 h 440"/>
                  <a:gd name="T116" fmla="*/ 453 w 524"/>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440">
                    <a:moveTo>
                      <a:pt x="510" y="24"/>
                    </a:moveTo>
                    <a:lnTo>
                      <a:pt x="498" y="12"/>
                    </a:lnTo>
                    <a:lnTo>
                      <a:pt x="512" y="0"/>
                    </a:lnTo>
                    <a:lnTo>
                      <a:pt x="524" y="15"/>
                    </a:lnTo>
                    <a:lnTo>
                      <a:pt x="510" y="24"/>
                    </a:lnTo>
                    <a:lnTo>
                      <a:pt x="510" y="24"/>
                    </a:lnTo>
                    <a:close/>
                    <a:moveTo>
                      <a:pt x="12" y="440"/>
                    </a:moveTo>
                    <a:lnTo>
                      <a:pt x="0" y="426"/>
                    </a:lnTo>
                    <a:lnTo>
                      <a:pt x="14" y="414"/>
                    </a:lnTo>
                    <a:lnTo>
                      <a:pt x="26" y="428"/>
                    </a:lnTo>
                    <a:lnTo>
                      <a:pt x="12" y="440"/>
                    </a:lnTo>
                    <a:lnTo>
                      <a:pt x="12" y="440"/>
                    </a:lnTo>
                    <a:close/>
                    <a:moveTo>
                      <a:pt x="66" y="393"/>
                    </a:moveTo>
                    <a:lnTo>
                      <a:pt x="54" y="378"/>
                    </a:lnTo>
                    <a:lnTo>
                      <a:pt x="68" y="369"/>
                    </a:lnTo>
                    <a:lnTo>
                      <a:pt x="80" y="381"/>
                    </a:lnTo>
                    <a:lnTo>
                      <a:pt x="66" y="393"/>
                    </a:lnTo>
                    <a:lnTo>
                      <a:pt x="66" y="393"/>
                    </a:lnTo>
                    <a:close/>
                    <a:moveTo>
                      <a:pt x="123" y="348"/>
                    </a:moveTo>
                    <a:lnTo>
                      <a:pt x="111" y="333"/>
                    </a:lnTo>
                    <a:lnTo>
                      <a:pt x="125" y="322"/>
                    </a:lnTo>
                    <a:lnTo>
                      <a:pt x="134" y="336"/>
                    </a:lnTo>
                    <a:lnTo>
                      <a:pt x="123" y="348"/>
                    </a:lnTo>
                    <a:lnTo>
                      <a:pt x="123" y="348"/>
                    </a:lnTo>
                    <a:close/>
                    <a:moveTo>
                      <a:pt x="177" y="300"/>
                    </a:moveTo>
                    <a:lnTo>
                      <a:pt x="165" y="286"/>
                    </a:lnTo>
                    <a:lnTo>
                      <a:pt x="179" y="277"/>
                    </a:lnTo>
                    <a:lnTo>
                      <a:pt x="191" y="289"/>
                    </a:lnTo>
                    <a:lnTo>
                      <a:pt x="177" y="300"/>
                    </a:lnTo>
                    <a:lnTo>
                      <a:pt x="177" y="300"/>
                    </a:lnTo>
                    <a:close/>
                    <a:moveTo>
                      <a:pt x="231" y="256"/>
                    </a:moveTo>
                    <a:lnTo>
                      <a:pt x="222" y="241"/>
                    </a:lnTo>
                    <a:lnTo>
                      <a:pt x="234" y="230"/>
                    </a:lnTo>
                    <a:lnTo>
                      <a:pt x="245" y="244"/>
                    </a:lnTo>
                    <a:lnTo>
                      <a:pt x="231" y="256"/>
                    </a:lnTo>
                    <a:lnTo>
                      <a:pt x="231" y="256"/>
                    </a:lnTo>
                    <a:close/>
                    <a:moveTo>
                      <a:pt x="288" y="208"/>
                    </a:moveTo>
                    <a:lnTo>
                      <a:pt x="276" y="194"/>
                    </a:lnTo>
                    <a:lnTo>
                      <a:pt x="290" y="185"/>
                    </a:lnTo>
                    <a:lnTo>
                      <a:pt x="302" y="196"/>
                    </a:lnTo>
                    <a:lnTo>
                      <a:pt x="288" y="208"/>
                    </a:lnTo>
                    <a:lnTo>
                      <a:pt x="288" y="208"/>
                    </a:lnTo>
                    <a:close/>
                    <a:moveTo>
                      <a:pt x="342" y="163"/>
                    </a:moveTo>
                    <a:lnTo>
                      <a:pt x="330" y="149"/>
                    </a:lnTo>
                    <a:lnTo>
                      <a:pt x="345" y="137"/>
                    </a:lnTo>
                    <a:lnTo>
                      <a:pt x="356" y="152"/>
                    </a:lnTo>
                    <a:lnTo>
                      <a:pt x="342" y="163"/>
                    </a:lnTo>
                    <a:lnTo>
                      <a:pt x="342" y="163"/>
                    </a:lnTo>
                    <a:close/>
                    <a:moveTo>
                      <a:pt x="399" y="116"/>
                    </a:moveTo>
                    <a:lnTo>
                      <a:pt x="387" y="102"/>
                    </a:lnTo>
                    <a:lnTo>
                      <a:pt x="401" y="93"/>
                    </a:lnTo>
                    <a:lnTo>
                      <a:pt x="413" y="104"/>
                    </a:lnTo>
                    <a:lnTo>
                      <a:pt x="399" y="116"/>
                    </a:lnTo>
                    <a:lnTo>
                      <a:pt x="399" y="116"/>
                    </a:lnTo>
                    <a:close/>
                    <a:moveTo>
                      <a:pt x="453" y="71"/>
                    </a:moveTo>
                    <a:lnTo>
                      <a:pt x="441" y="57"/>
                    </a:lnTo>
                    <a:lnTo>
                      <a:pt x="456" y="45"/>
                    </a:lnTo>
                    <a:lnTo>
                      <a:pt x="467" y="59"/>
                    </a:lnTo>
                    <a:lnTo>
                      <a:pt x="453" y="71"/>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2" name="Freeform 531"/>
              <p:cNvSpPr>
                <a:spLocks noEditPoints="1"/>
              </p:cNvSpPr>
              <p:nvPr/>
            </p:nvSpPr>
            <p:spPr bwMode="auto">
              <a:xfrm>
                <a:off x="7599363" y="3284538"/>
                <a:ext cx="1090613" cy="479425"/>
              </a:xfrm>
              <a:custGeom>
                <a:avLst/>
                <a:gdLst>
                  <a:gd name="T0" fmla="*/ 17 w 687"/>
                  <a:gd name="T1" fmla="*/ 23 h 302"/>
                  <a:gd name="T2" fmla="*/ 7 w 687"/>
                  <a:gd name="T3" fmla="*/ 0 h 302"/>
                  <a:gd name="T4" fmla="*/ 24 w 687"/>
                  <a:gd name="T5" fmla="*/ 7 h 302"/>
                  <a:gd name="T6" fmla="*/ 680 w 687"/>
                  <a:gd name="T7" fmla="*/ 302 h 302"/>
                  <a:gd name="T8" fmla="*/ 671 w 687"/>
                  <a:gd name="T9" fmla="*/ 278 h 302"/>
                  <a:gd name="T10" fmla="*/ 687 w 687"/>
                  <a:gd name="T11" fmla="*/ 286 h 302"/>
                  <a:gd name="T12" fmla="*/ 614 w 687"/>
                  <a:gd name="T13" fmla="*/ 274 h 302"/>
                  <a:gd name="T14" fmla="*/ 605 w 687"/>
                  <a:gd name="T15" fmla="*/ 250 h 302"/>
                  <a:gd name="T16" fmla="*/ 621 w 687"/>
                  <a:gd name="T17" fmla="*/ 257 h 302"/>
                  <a:gd name="T18" fmla="*/ 548 w 687"/>
                  <a:gd name="T19" fmla="*/ 245 h 302"/>
                  <a:gd name="T20" fmla="*/ 539 w 687"/>
                  <a:gd name="T21" fmla="*/ 222 h 302"/>
                  <a:gd name="T22" fmla="*/ 555 w 687"/>
                  <a:gd name="T23" fmla="*/ 229 h 302"/>
                  <a:gd name="T24" fmla="*/ 482 w 687"/>
                  <a:gd name="T25" fmla="*/ 217 h 302"/>
                  <a:gd name="T26" fmla="*/ 473 w 687"/>
                  <a:gd name="T27" fmla="*/ 193 h 302"/>
                  <a:gd name="T28" fmla="*/ 489 w 687"/>
                  <a:gd name="T29" fmla="*/ 200 h 302"/>
                  <a:gd name="T30" fmla="*/ 416 w 687"/>
                  <a:gd name="T31" fmla="*/ 191 h 302"/>
                  <a:gd name="T32" fmla="*/ 406 w 687"/>
                  <a:gd name="T33" fmla="*/ 167 h 302"/>
                  <a:gd name="T34" fmla="*/ 423 w 687"/>
                  <a:gd name="T35" fmla="*/ 174 h 302"/>
                  <a:gd name="T36" fmla="*/ 350 w 687"/>
                  <a:gd name="T37" fmla="*/ 163 h 302"/>
                  <a:gd name="T38" fmla="*/ 340 w 687"/>
                  <a:gd name="T39" fmla="*/ 139 h 302"/>
                  <a:gd name="T40" fmla="*/ 357 w 687"/>
                  <a:gd name="T41" fmla="*/ 146 h 302"/>
                  <a:gd name="T42" fmla="*/ 284 w 687"/>
                  <a:gd name="T43" fmla="*/ 134 h 302"/>
                  <a:gd name="T44" fmla="*/ 274 w 687"/>
                  <a:gd name="T45" fmla="*/ 111 h 302"/>
                  <a:gd name="T46" fmla="*/ 291 w 687"/>
                  <a:gd name="T47" fmla="*/ 118 h 302"/>
                  <a:gd name="T48" fmla="*/ 217 w 687"/>
                  <a:gd name="T49" fmla="*/ 106 h 302"/>
                  <a:gd name="T50" fmla="*/ 208 w 687"/>
                  <a:gd name="T51" fmla="*/ 82 h 302"/>
                  <a:gd name="T52" fmla="*/ 225 w 687"/>
                  <a:gd name="T53" fmla="*/ 89 h 302"/>
                  <a:gd name="T54" fmla="*/ 149 w 687"/>
                  <a:gd name="T55" fmla="*/ 78 h 302"/>
                  <a:gd name="T56" fmla="*/ 139 w 687"/>
                  <a:gd name="T57" fmla="*/ 54 h 302"/>
                  <a:gd name="T58" fmla="*/ 156 w 687"/>
                  <a:gd name="T59" fmla="*/ 61 h 302"/>
                  <a:gd name="T60" fmla="*/ 83 w 687"/>
                  <a:gd name="T61" fmla="*/ 52 h 302"/>
                  <a:gd name="T62" fmla="*/ 73 w 687"/>
                  <a:gd name="T63" fmla="*/ 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7" h="302">
                    <a:moveTo>
                      <a:pt x="24" y="7"/>
                    </a:moveTo>
                    <a:lnTo>
                      <a:pt x="17" y="23"/>
                    </a:lnTo>
                    <a:lnTo>
                      <a:pt x="0" y="16"/>
                    </a:lnTo>
                    <a:lnTo>
                      <a:pt x="7" y="0"/>
                    </a:lnTo>
                    <a:lnTo>
                      <a:pt x="24" y="7"/>
                    </a:lnTo>
                    <a:lnTo>
                      <a:pt x="24" y="7"/>
                    </a:lnTo>
                    <a:close/>
                    <a:moveTo>
                      <a:pt x="687" y="286"/>
                    </a:moveTo>
                    <a:lnTo>
                      <a:pt x="680" y="302"/>
                    </a:lnTo>
                    <a:lnTo>
                      <a:pt x="664" y="295"/>
                    </a:lnTo>
                    <a:lnTo>
                      <a:pt x="671" y="278"/>
                    </a:lnTo>
                    <a:lnTo>
                      <a:pt x="687" y="286"/>
                    </a:lnTo>
                    <a:lnTo>
                      <a:pt x="687" y="286"/>
                    </a:lnTo>
                    <a:close/>
                    <a:moveTo>
                      <a:pt x="621" y="257"/>
                    </a:moveTo>
                    <a:lnTo>
                      <a:pt x="614" y="274"/>
                    </a:lnTo>
                    <a:lnTo>
                      <a:pt x="598" y="267"/>
                    </a:lnTo>
                    <a:lnTo>
                      <a:pt x="605" y="250"/>
                    </a:lnTo>
                    <a:lnTo>
                      <a:pt x="621" y="257"/>
                    </a:lnTo>
                    <a:lnTo>
                      <a:pt x="621" y="257"/>
                    </a:lnTo>
                    <a:close/>
                    <a:moveTo>
                      <a:pt x="555" y="229"/>
                    </a:moveTo>
                    <a:lnTo>
                      <a:pt x="548" y="245"/>
                    </a:lnTo>
                    <a:lnTo>
                      <a:pt x="532" y="238"/>
                    </a:lnTo>
                    <a:lnTo>
                      <a:pt x="539" y="222"/>
                    </a:lnTo>
                    <a:lnTo>
                      <a:pt x="555" y="229"/>
                    </a:lnTo>
                    <a:lnTo>
                      <a:pt x="555" y="229"/>
                    </a:lnTo>
                    <a:close/>
                    <a:moveTo>
                      <a:pt x="489" y="200"/>
                    </a:moveTo>
                    <a:lnTo>
                      <a:pt x="482" y="217"/>
                    </a:lnTo>
                    <a:lnTo>
                      <a:pt x="465" y="212"/>
                    </a:lnTo>
                    <a:lnTo>
                      <a:pt x="473" y="193"/>
                    </a:lnTo>
                    <a:lnTo>
                      <a:pt x="489" y="200"/>
                    </a:lnTo>
                    <a:lnTo>
                      <a:pt x="489" y="200"/>
                    </a:lnTo>
                    <a:close/>
                    <a:moveTo>
                      <a:pt x="423" y="174"/>
                    </a:moveTo>
                    <a:lnTo>
                      <a:pt x="416" y="191"/>
                    </a:lnTo>
                    <a:lnTo>
                      <a:pt x="399" y="184"/>
                    </a:lnTo>
                    <a:lnTo>
                      <a:pt x="406" y="167"/>
                    </a:lnTo>
                    <a:lnTo>
                      <a:pt x="423" y="174"/>
                    </a:lnTo>
                    <a:lnTo>
                      <a:pt x="423" y="174"/>
                    </a:lnTo>
                    <a:close/>
                    <a:moveTo>
                      <a:pt x="357" y="146"/>
                    </a:moveTo>
                    <a:lnTo>
                      <a:pt x="350" y="163"/>
                    </a:lnTo>
                    <a:lnTo>
                      <a:pt x="333" y="156"/>
                    </a:lnTo>
                    <a:lnTo>
                      <a:pt x="340" y="139"/>
                    </a:lnTo>
                    <a:lnTo>
                      <a:pt x="357" y="146"/>
                    </a:lnTo>
                    <a:lnTo>
                      <a:pt x="357" y="146"/>
                    </a:lnTo>
                    <a:close/>
                    <a:moveTo>
                      <a:pt x="291" y="118"/>
                    </a:moveTo>
                    <a:lnTo>
                      <a:pt x="284" y="134"/>
                    </a:lnTo>
                    <a:lnTo>
                      <a:pt x="267" y="127"/>
                    </a:lnTo>
                    <a:lnTo>
                      <a:pt x="274" y="111"/>
                    </a:lnTo>
                    <a:lnTo>
                      <a:pt x="291" y="118"/>
                    </a:lnTo>
                    <a:lnTo>
                      <a:pt x="291" y="118"/>
                    </a:lnTo>
                    <a:close/>
                    <a:moveTo>
                      <a:pt x="225" y="89"/>
                    </a:moveTo>
                    <a:lnTo>
                      <a:pt x="217" y="106"/>
                    </a:lnTo>
                    <a:lnTo>
                      <a:pt x="201" y="99"/>
                    </a:lnTo>
                    <a:lnTo>
                      <a:pt x="208" y="82"/>
                    </a:lnTo>
                    <a:lnTo>
                      <a:pt x="225" y="89"/>
                    </a:lnTo>
                    <a:lnTo>
                      <a:pt x="225" y="89"/>
                    </a:lnTo>
                    <a:close/>
                    <a:moveTo>
                      <a:pt x="156" y="61"/>
                    </a:moveTo>
                    <a:lnTo>
                      <a:pt x="149" y="78"/>
                    </a:lnTo>
                    <a:lnTo>
                      <a:pt x="132" y="73"/>
                    </a:lnTo>
                    <a:lnTo>
                      <a:pt x="139" y="54"/>
                    </a:lnTo>
                    <a:lnTo>
                      <a:pt x="156" y="61"/>
                    </a:lnTo>
                    <a:lnTo>
                      <a:pt x="156" y="61"/>
                    </a:lnTo>
                    <a:close/>
                    <a:moveTo>
                      <a:pt x="90" y="35"/>
                    </a:moveTo>
                    <a:lnTo>
                      <a:pt x="83" y="52"/>
                    </a:lnTo>
                    <a:lnTo>
                      <a:pt x="66" y="45"/>
                    </a:lnTo>
                    <a:lnTo>
                      <a:pt x="73" y="28"/>
                    </a:lnTo>
                    <a:lnTo>
                      <a:pt x="90" y="3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3" name="Freeform 532"/>
              <p:cNvSpPr>
                <a:spLocks noEditPoints="1"/>
              </p:cNvSpPr>
              <p:nvPr/>
            </p:nvSpPr>
            <p:spPr bwMode="auto">
              <a:xfrm>
                <a:off x="8750300" y="2946400"/>
                <a:ext cx="539750" cy="803275"/>
              </a:xfrm>
              <a:custGeom>
                <a:avLst/>
                <a:gdLst>
                  <a:gd name="T0" fmla="*/ 331 w 340"/>
                  <a:gd name="T1" fmla="*/ 24 h 506"/>
                  <a:gd name="T2" fmla="*/ 317 w 340"/>
                  <a:gd name="T3" fmla="*/ 14 h 506"/>
                  <a:gd name="T4" fmla="*/ 326 w 340"/>
                  <a:gd name="T5" fmla="*/ 0 h 506"/>
                  <a:gd name="T6" fmla="*/ 340 w 340"/>
                  <a:gd name="T7" fmla="*/ 10 h 506"/>
                  <a:gd name="T8" fmla="*/ 331 w 340"/>
                  <a:gd name="T9" fmla="*/ 24 h 506"/>
                  <a:gd name="T10" fmla="*/ 331 w 340"/>
                  <a:gd name="T11" fmla="*/ 24 h 506"/>
                  <a:gd name="T12" fmla="*/ 14 w 340"/>
                  <a:gd name="T13" fmla="*/ 506 h 506"/>
                  <a:gd name="T14" fmla="*/ 0 w 340"/>
                  <a:gd name="T15" fmla="*/ 496 h 506"/>
                  <a:gd name="T16" fmla="*/ 10 w 340"/>
                  <a:gd name="T17" fmla="*/ 482 h 506"/>
                  <a:gd name="T18" fmla="*/ 24 w 340"/>
                  <a:gd name="T19" fmla="*/ 491 h 506"/>
                  <a:gd name="T20" fmla="*/ 14 w 340"/>
                  <a:gd name="T21" fmla="*/ 506 h 506"/>
                  <a:gd name="T22" fmla="*/ 14 w 340"/>
                  <a:gd name="T23" fmla="*/ 506 h 506"/>
                  <a:gd name="T24" fmla="*/ 55 w 340"/>
                  <a:gd name="T25" fmla="*/ 447 h 506"/>
                  <a:gd name="T26" fmla="*/ 40 w 340"/>
                  <a:gd name="T27" fmla="*/ 435 h 506"/>
                  <a:gd name="T28" fmla="*/ 50 w 340"/>
                  <a:gd name="T29" fmla="*/ 421 h 506"/>
                  <a:gd name="T30" fmla="*/ 64 w 340"/>
                  <a:gd name="T31" fmla="*/ 430 h 506"/>
                  <a:gd name="T32" fmla="*/ 55 w 340"/>
                  <a:gd name="T33" fmla="*/ 447 h 506"/>
                  <a:gd name="T34" fmla="*/ 55 w 340"/>
                  <a:gd name="T35" fmla="*/ 447 h 506"/>
                  <a:gd name="T36" fmla="*/ 95 w 340"/>
                  <a:gd name="T37" fmla="*/ 385 h 506"/>
                  <a:gd name="T38" fmla="*/ 78 w 340"/>
                  <a:gd name="T39" fmla="*/ 376 h 506"/>
                  <a:gd name="T40" fmla="*/ 88 w 340"/>
                  <a:gd name="T41" fmla="*/ 361 h 506"/>
                  <a:gd name="T42" fmla="*/ 104 w 340"/>
                  <a:gd name="T43" fmla="*/ 371 h 506"/>
                  <a:gd name="T44" fmla="*/ 95 w 340"/>
                  <a:gd name="T45" fmla="*/ 385 h 506"/>
                  <a:gd name="T46" fmla="*/ 95 w 340"/>
                  <a:gd name="T47" fmla="*/ 385 h 506"/>
                  <a:gd name="T48" fmla="*/ 133 w 340"/>
                  <a:gd name="T49" fmla="*/ 326 h 506"/>
                  <a:gd name="T50" fmla="*/ 118 w 340"/>
                  <a:gd name="T51" fmla="*/ 314 h 506"/>
                  <a:gd name="T52" fmla="*/ 128 w 340"/>
                  <a:gd name="T53" fmla="*/ 300 h 506"/>
                  <a:gd name="T54" fmla="*/ 144 w 340"/>
                  <a:gd name="T55" fmla="*/ 310 h 506"/>
                  <a:gd name="T56" fmla="*/ 133 w 340"/>
                  <a:gd name="T57" fmla="*/ 326 h 506"/>
                  <a:gd name="T58" fmla="*/ 133 w 340"/>
                  <a:gd name="T59" fmla="*/ 326 h 506"/>
                  <a:gd name="T60" fmla="*/ 173 w 340"/>
                  <a:gd name="T61" fmla="*/ 265 h 506"/>
                  <a:gd name="T62" fmla="*/ 158 w 340"/>
                  <a:gd name="T63" fmla="*/ 255 h 506"/>
                  <a:gd name="T64" fmla="*/ 168 w 340"/>
                  <a:gd name="T65" fmla="*/ 241 h 506"/>
                  <a:gd name="T66" fmla="*/ 182 w 340"/>
                  <a:gd name="T67" fmla="*/ 250 h 506"/>
                  <a:gd name="T68" fmla="*/ 173 w 340"/>
                  <a:gd name="T69" fmla="*/ 265 h 506"/>
                  <a:gd name="T70" fmla="*/ 173 w 340"/>
                  <a:gd name="T71" fmla="*/ 265 h 506"/>
                  <a:gd name="T72" fmla="*/ 213 w 340"/>
                  <a:gd name="T73" fmla="*/ 206 h 506"/>
                  <a:gd name="T74" fmla="*/ 196 w 340"/>
                  <a:gd name="T75" fmla="*/ 196 h 506"/>
                  <a:gd name="T76" fmla="*/ 208 w 340"/>
                  <a:gd name="T77" fmla="*/ 180 h 506"/>
                  <a:gd name="T78" fmla="*/ 222 w 340"/>
                  <a:gd name="T79" fmla="*/ 189 h 506"/>
                  <a:gd name="T80" fmla="*/ 213 w 340"/>
                  <a:gd name="T81" fmla="*/ 206 h 506"/>
                  <a:gd name="T82" fmla="*/ 213 w 340"/>
                  <a:gd name="T83" fmla="*/ 206 h 506"/>
                  <a:gd name="T84" fmla="*/ 253 w 340"/>
                  <a:gd name="T85" fmla="*/ 144 h 506"/>
                  <a:gd name="T86" fmla="*/ 236 w 340"/>
                  <a:gd name="T87" fmla="*/ 135 h 506"/>
                  <a:gd name="T88" fmla="*/ 246 w 340"/>
                  <a:gd name="T89" fmla="*/ 121 h 506"/>
                  <a:gd name="T90" fmla="*/ 262 w 340"/>
                  <a:gd name="T91" fmla="*/ 130 h 506"/>
                  <a:gd name="T92" fmla="*/ 253 w 340"/>
                  <a:gd name="T93" fmla="*/ 144 h 506"/>
                  <a:gd name="T94" fmla="*/ 253 w 340"/>
                  <a:gd name="T95" fmla="*/ 144 h 506"/>
                  <a:gd name="T96" fmla="*/ 291 w 340"/>
                  <a:gd name="T97" fmla="*/ 85 h 506"/>
                  <a:gd name="T98" fmla="*/ 277 w 340"/>
                  <a:gd name="T99" fmla="*/ 76 h 506"/>
                  <a:gd name="T100" fmla="*/ 286 w 340"/>
                  <a:gd name="T101" fmla="*/ 59 h 506"/>
                  <a:gd name="T102" fmla="*/ 300 w 340"/>
                  <a:gd name="T103" fmla="*/ 69 h 506"/>
                  <a:gd name="T104" fmla="*/ 291 w 340"/>
                  <a:gd name="T105" fmla="*/ 8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506">
                    <a:moveTo>
                      <a:pt x="331" y="24"/>
                    </a:moveTo>
                    <a:lnTo>
                      <a:pt x="317" y="14"/>
                    </a:lnTo>
                    <a:lnTo>
                      <a:pt x="326" y="0"/>
                    </a:lnTo>
                    <a:lnTo>
                      <a:pt x="340" y="10"/>
                    </a:lnTo>
                    <a:lnTo>
                      <a:pt x="331" y="24"/>
                    </a:lnTo>
                    <a:lnTo>
                      <a:pt x="331" y="24"/>
                    </a:lnTo>
                    <a:close/>
                    <a:moveTo>
                      <a:pt x="14" y="506"/>
                    </a:moveTo>
                    <a:lnTo>
                      <a:pt x="0" y="496"/>
                    </a:lnTo>
                    <a:lnTo>
                      <a:pt x="10" y="482"/>
                    </a:lnTo>
                    <a:lnTo>
                      <a:pt x="24" y="491"/>
                    </a:lnTo>
                    <a:lnTo>
                      <a:pt x="14" y="506"/>
                    </a:lnTo>
                    <a:lnTo>
                      <a:pt x="14" y="506"/>
                    </a:lnTo>
                    <a:close/>
                    <a:moveTo>
                      <a:pt x="55" y="447"/>
                    </a:moveTo>
                    <a:lnTo>
                      <a:pt x="40" y="435"/>
                    </a:lnTo>
                    <a:lnTo>
                      <a:pt x="50" y="421"/>
                    </a:lnTo>
                    <a:lnTo>
                      <a:pt x="64" y="430"/>
                    </a:lnTo>
                    <a:lnTo>
                      <a:pt x="55" y="447"/>
                    </a:lnTo>
                    <a:lnTo>
                      <a:pt x="55" y="447"/>
                    </a:lnTo>
                    <a:close/>
                    <a:moveTo>
                      <a:pt x="95" y="385"/>
                    </a:moveTo>
                    <a:lnTo>
                      <a:pt x="78" y="376"/>
                    </a:lnTo>
                    <a:lnTo>
                      <a:pt x="88" y="361"/>
                    </a:lnTo>
                    <a:lnTo>
                      <a:pt x="104" y="371"/>
                    </a:lnTo>
                    <a:lnTo>
                      <a:pt x="95" y="385"/>
                    </a:lnTo>
                    <a:lnTo>
                      <a:pt x="95" y="385"/>
                    </a:lnTo>
                    <a:close/>
                    <a:moveTo>
                      <a:pt x="133" y="326"/>
                    </a:moveTo>
                    <a:lnTo>
                      <a:pt x="118" y="314"/>
                    </a:lnTo>
                    <a:lnTo>
                      <a:pt x="128" y="300"/>
                    </a:lnTo>
                    <a:lnTo>
                      <a:pt x="144" y="310"/>
                    </a:lnTo>
                    <a:lnTo>
                      <a:pt x="133" y="326"/>
                    </a:lnTo>
                    <a:lnTo>
                      <a:pt x="133" y="326"/>
                    </a:lnTo>
                    <a:close/>
                    <a:moveTo>
                      <a:pt x="173" y="265"/>
                    </a:moveTo>
                    <a:lnTo>
                      <a:pt x="158" y="255"/>
                    </a:lnTo>
                    <a:lnTo>
                      <a:pt x="168" y="241"/>
                    </a:lnTo>
                    <a:lnTo>
                      <a:pt x="182" y="250"/>
                    </a:lnTo>
                    <a:lnTo>
                      <a:pt x="173" y="265"/>
                    </a:lnTo>
                    <a:lnTo>
                      <a:pt x="173" y="265"/>
                    </a:lnTo>
                    <a:close/>
                    <a:moveTo>
                      <a:pt x="213" y="206"/>
                    </a:moveTo>
                    <a:lnTo>
                      <a:pt x="196" y="196"/>
                    </a:lnTo>
                    <a:lnTo>
                      <a:pt x="208" y="180"/>
                    </a:lnTo>
                    <a:lnTo>
                      <a:pt x="222" y="189"/>
                    </a:lnTo>
                    <a:lnTo>
                      <a:pt x="213" y="206"/>
                    </a:lnTo>
                    <a:lnTo>
                      <a:pt x="213" y="206"/>
                    </a:lnTo>
                    <a:close/>
                    <a:moveTo>
                      <a:pt x="253" y="144"/>
                    </a:moveTo>
                    <a:lnTo>
                      <a:pt x="236" y="135"/>
                    </a:lnTo>
                    <a:lnTo>
                      <a:pt x="246" y="121"/>
                    </a:lnTo>
                    <a:lnTo>
                      <a:pt x="262" y="130"/>
                    </a:lnTo>
                    <a:lnTo>
                      <a:pt x="253" y="144"/>
                    </a:lnTo>
                    <a:lnTo>
                      <a:pt x="253" y="144"/>
                    </a:lnTo>
                    <a:close/>
                    <a:moveTo>
                      <a:pt x="291" y="85"/>
                    </a:moveTo>
                    <a:lnTo>
                      <a:pt x="277" y="76"/>
                    </a:lnTo>
                    <a:lnTo>
                      <a:pt x="286" y="59"/>
                    </a:lnTo>
                    <a:lnTo>
                      <a:pt x="300" y="69"/>
                    </a:lnTo>
                    <a:lnTo>
                      <a:pt x="291" y="8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4" name="Freeform 533"/>
              <p:cNvSpPr>
                <a:spLocks noEditPoints="1"/>
              </p:cNvSpPr>
              <p:nvPr/>
            </p:nvSpPr>
            <p:spPr bwMode="auto">
              <a:xfrm>
                <a:off x="8521700" y="2332038"/>
                <a:ext cx="738188" cy="630238"/>
              </a:xfrm>
              <a:custGeom>
                <a:avLst/>
                <a:gdLst>
                  <a:gd name="T0" fmla="*/ 439 w 465"/>
                  <a:gd name="T1" fmla="*/ 385 h 397"/>
                  <a:gd name="T2" fmla="*/ 451 w 465"/>
                  <a:gd name="T3" fmla="*/ 373 h 397"/>
                  <a:gd name="T4" fmla="*/ 465 w 465"/>
                  <a:gd name="T5" fmla="*/ 382 h 397"/>
                  <a:gd name="T6" fmla="*/ 454 w 465"/>
                  <a:gd name="T7" fmla="*/ 397 h 397"/>
                  <a:gd name="T8" fmla="*/ 439 w 465"/>
                  <a:gd name="T9" fmla="*/ 385 h 397"/>
                  <a:gd name="T10" fmla="*/ 439 w 465"/>
                  <a:gd name="T11" fmla="*/ 385 h 397"/>
                  <a:gd name="T12" fmla="*/ 0 w 465"/>
                  <a:gd name="T13" fmla="*/ 14 h 397"/>
                  <a:gd name="T14" fmla="*/ 12 w 465"/>
                  <a:gd name="T15" fmla="*/ 0 h 397"/>
                  <a:gd name="T16" fmla="*/ 26 w 465"/>
                  <a:gd name="T17" fmla="*/ 12 h 397"/>
                  <a:gd name="T18" fmla="*/ 14 w 465"/>
                  <a:gd name="T19" fmla="*/ 26 h 397"/>
                  <a:gd name="T20" fmla="*/ 0 w 465"/>
                  <a:gd name="T21" fmla="*/ 14 h 397"/>
                  <a:gd name="T22" fmla="*/ 0 w 465"/>
                  <a:gd name="T23" fmla="*/ 14 h 397"/>
                  <a:gd name="T24" fmla="*/ 57 w 465"/>
                  <a:gd name="T25" fmla="*/ 59 h 397"/>
                  <a:gd name="T26" fmla="*/ 69 w 465"/>
                  <a:gd name="T27" fmla="*/ 47 h 397"/>
                  <a:gd name="T28" fmla="*/ 80 w 465"/>
                  <a:gd name="T29" fmla="*/ 59 h 397"/>
                  <a:gd name="T30" fmla="*/ 69 w 465"/>
                  <a:gd name="T31" fmla="*/ 71 h 397"/>
                  <a:gd name="T32" fmla="*/ 57 w 465"/>
                  <a:gd name="T33" fmla="*/ 59 h 397"/>
                  <a:gd name="T34" fmla="*/ 57 w 465"/>
                  <a:gd name="T35" fmla="*/ 59 h 397"/>
                  <a:gd name="T36" fmla="*/ 111 w 465"/>
                  <a:gd name="T37" fmla="*/ 106 h 397"/>
                  <a:gd name="T38" fmla="*/ 123 w 465"/>
                  <a:gd name="T39" fmla="*/ 92 h 397"/>
                  <a:gd name="T40" fmla="*/ 137 w 465"/>
                  <a:gd name="T41" fmla="*/ 104 h 397"/>
                  <a:gd name="T42" fmla="*/ 125 w 465"/>
                  <a:gd name="T43" fmla="*/ 118 h 397"/>
                  <a:gd name="T44" fmla="*/ 111 w 465"/>
                  <a:gd name="T45" fmla="*/ 106 h 397"/>
                  <a:gd name="T46" fmla="*/ 111 w 465"/>
                  <a:gd name="T47" fmla="*/ 106 h 397"/>
                  <a:gd name="T48" fmla="*/ 165 w 465"/>
                  <a:gd name="T49" fmla="*/ 153 h 397"/>
                  <a:gd name="T50" fmla="*/ 177 w 465"/>
                  <a:gd name="T51" fmla="*/ 139 h 397"/>
                  <a:gd name="T52" fmla="*/ 191 w 465"/>
                  <a:gd name="T53" fmla="*/ 151 h 397"/>
                  <a:gd name="T54" fmla="*/ 180 w 465"/>
                  <a:gd name="T55" fmla="*/ 165 h 397"/>
                  <a:gd name="T56" fmla="*/ 165 w 465"/>
                  <a:gd name="T57" fmla="*/ 153 h 397"/>
                  <a:gd name="T58" fmla="*/ 165 w 465"/>
                  <a:gd name="T59" fmla="*/ 153 h 397"/>
                  <a:gd name="T60" fmla="*/ 220 w 465"/>
                  <a:gd name="T61" fmla="*/ 200 h 397"/>
                  <a:gd name="T62" fmla="*/ 232 w 465"/>
                  <a:gd name="T63" fmla="*/ 186 h 397"/>
                  <a:gd name="T64" fmla="*/ 246 w 465"/>
                  <a:gd name="T65" fmla="*/ 198 h 397"/>
                  <a:gd name="T66" fmla="*/ 234 w 465"/>
                  <a:gd name="T67" fmla="*/ 210 h 397"/>
                  <a:gd name="T68" fmla="*/ 220 w 465"/>
                  <a:gd name="T69" fmla="*/ 200 h 397"/>
                  <a:gd name="T70" fmla="*/ 220 w 465"/>
                  <a:gd name="T71" fmla="*/ 200 h 397"/>
                  <a:gd name="T72" fmla="*/ 277 w 465"/>
                  <a:gd name="T73" fmla="*/ 245 h 397"/>
                  <a:gd name="T74" fmla="*/ 288 w 465"/>
                  <a:gd name="T75" fmla="*/ 231 h 397"/>
                  <a:gd name="T76" fmla="*/ 300 w 465"/>
                  <a:gd name="T77" fmla="*/ 243 h 397"/>
                  <a:gd name="T78" fmla="*/ 288 w 465"/>
                  <a:gd name="T79" fmla="*/ 257 h 397"/>
                  <a:gd name="T80" fmla="*/ 277 w 465"/>
                  <a:gd name="T81" fmla="*/ 245 h 397"/>
                  <a:gd name="T82" fmla="*/ 277 w 465"/>
                  <a:gd name="T83" fmla="*/ 245 h 397"/>
                  <a:gd name="T84" fmla="*/ 331 w 465"/>
                  <a:gd name="T85" fmla="*/ 293 h 397"/>
                  <a:gd name="T86" fmla="*/ 343 w 465"/>
                  <a:gd name="T87" fmla="*/ 278 h 397"/>
                  <a:gd name="T88" fmla="*/ 357 w 465"/>
                  <a:gd name="T89" fmla="*/ 290 h 397"/>
                  <a:gd name="T90" fmla="*/ 345 w 465"/>
                  <a:gd name="T91" fmla="*/ 304 h 397"/>
                  <a:gd name="T92" fmla="*/ 331 w 465"/>
                  <a:gd name="T93" fmla="*/ 293 h 397"/>
                  <a:gd name="T94" fmla="*/ 331 w 465"/>
                  <a:gd name="T95" fmla="*/ 293 h 397"/>
                  <a:gd name="T96" fmla="*/ 385 w 465"/>
                  <a:gd name="T97" fmla="*/ 340 h 397"/>
                  <a:gd name="T98" fmla="*/ 397 w 465"/>
                  <a:gd name="T99" fmla="*/ 326 h 397"/>
                  <a:gd name="T100" fmla="*/ 411 w 465"/>
                  <a:gd name="T101" fmla="*/ 337 h 397"/>
                  <a:gd name="T102" fmla="*/ 399 w 465"/>
                  <a:gd name="T103" fmla="*/ 352 h 397"/>
                  <a:gd name="T104" fmla="*/ 385 w 465"/>
                  <a:gd name="T105"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5" h="397">
                    <a:moveTo>
                      <a:pt x="439" y="385"/>
                    </a:moveTo>
                    <a:lnTo>
                      <a:pt x="451" y="373"/>
                    </a:lnTo>
                    <a:lnTo>
                      <a:pt x="465" y="382"/>
                    </a:lnTo>
                    <a:lnTo>
                      <a:pt x="454" y="397"/>
                    </a:lnTo>
                    <a:lnTo>
                      <a:pt x="439" y="385"/>
                    </a:lnTo>
                    <a:lnTo>
                      <a:pt x="439" y="385"/>
                    </a:lnTo>
                    <a:close/>
                    <a:moveTo>
                      <a:pt x="0" y="14"/>
                    </a:moveTo>
                    <a:lnTo>
                      <a:pt x="12" y="0"/>
                    </a:lnTo>
                    <a:lnTo>
                      <a:pt x="26" y="12"/>
                    </a:lnTo>
                    <a:lnTo>
                      <a:pt x="14" y="26"/>
                    </a:lnTo>
                    <a:lnTo>
                      <a:pt x="0" y="14"/>
                    </a:lnTo>
                    <a:lnTo>
                      <a:pt x="0" y="14"/>
                    </a:lnTo>
                    <a:close/>
                    <a:moveTo>
                      <a:pt x="57" y="59"/>
                    </a:moveTo>
                    <a:lnTo>
                      <a:pt x="69" y="47"/>
                    </a:lnTo>
                    <a:lnTo>
                      <a:pt x="80" y="59"/>
                    </a:lnTo>
                    <a:lnTo>
                      <a:pt x="69" y="71"/>
                    </a:lnTo>
                    <a:lnTo>
                      <a:pt x="57" y="59"/>
                    </a:lnTo>
                    <a:lnTo>
                      <a:pt x="57" y="59"/>
                    </a:lnTo>
                    <a:close/>
                    <a:moveTo>
                      <a:pt x="111" y="106"/>
                    </a:moveTo>
                    <a:lnTo>
                      <a:pt x="123" y="92"/>
                    </a:lnTo>
                    <a:lnTo>
                      <a:pt x="137" y="104"/>
                    </a:lnTo>
                    <a:lnTo>
                      <a:pt x="125" y="118"/>
                    </a:lnTo>
                    <a:lnTo>
                      <a:pt x="111" y="106"/>
                    </a:lnTo>
                    <a:lnTo>
                      <a:pt x="111" y="106"/>
                    </a:lnTo>
                    <a:close/>
                    <a:moveTo>
                      <a:pt x="165" y="153"/>
                    </a:moveTo>
                    <a:lnTo>
                      <a:pt x="177" y="139"/>
                    </a:lnTo>
                    <a:lnTo>
                      <a:pt x="191" y="151"/>
                    </a:lnTo>
                    <a:lnTo>
                      <a:pt x="180" y="165"/>
                    </a:lnTo>
                    <a:lnTo>
                      <a:pt x="165" y="153"/>
                    </a:lnTo>
                    <a:lnTo>
                      <a:pt x="165" y="153"/>
                    </a:lnTo>
                    <a:close/>
                    <a:moveTo>
                      <a:pt x="220" y="200"/>
                    </a:moveTo>
                    <a:lnTo>
                      <a:pt x="232" y="186"/>
                    </a:lnTo>
                    <a:lnTo>
                      <a:pt x="246" y="198"/>
                    </a:lnTo>
                    <a:lnTo>
                      <a:pt x="234" y="210"/>
                    </a:lnTo>
                    <a:lnTo>
                      <a:pt x="220" y="200"/>
                    </a:lnTo>
                    <a:lnTo>
                      <a:pt x="220" y="200"/>
                    </a:lnTo>
                    <a:close/>
                    <a:moveTo>
                      <a:pt x="277" y="245"/>
                    </a:moveTo>
                    <a:lnTo>
                      <a:pt x="288" y="231"/>
                    </a:lnTo>
                    <a:lnTo>
                      <a:pt x="300" y="243"/>
                    </a:lnTo>
                    <a:lnTo>
                      <a:pt x="288" y="257"/>
                    </a:lnTo>
                    <a:lnTo>
                      <a:pt x="277" y="245"/>
                    </a:lnTo>
                    <a:lnTo>
                      <a:pt x="277" y="245"/>
                    </a:lnTo>
                    <a:close/>
                    <a:moveTo>
                      <a:pt x="331" y="293"/>
                    </a:moveTo>
                    <a:lnTo>
                      <a:pt x="343" y="278"/>
                    </a:lnTo>
                    <a:lnTo>
                      <a:pt x="357" y="290"/>
                    </a:lnTo>
                    <a:lnTo>
                      <a:pt x="345" y="304"/>
                    </a:lnTo>
                    <a:lnTo>
                      <a:pt x="331" y="293"/>
                    </a:lnTo>
                    <a:lnTo>
                      <a:pt x="331" y="293"/>
                    </a:lnTo>
                    <a:close/>
                    <a:moveTo>
                      <a:pt x="385" y="340"/>
                    </a:moveTo>
                    <a:lnTo>
                      <a:pt x="397" y="326"/>
                    </a:lnTo>
                    <a:lnTo>
                      <a:pt x="411" y="337"/>
                    </a:lnTo>
                    <a:lnTo>
                      <a:pt x="399" y="352"/>
                    </a:lnTo>
                    <a:lnTo>
                      <a:pt x="385" y="340"/>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5" name="Freeform 534"/>
              <p:cNvSpPr>
                <a:spLocks noEditPoints="1"/>
              </p:cNvSpPr>
              <p:nvPr/>
            </p:nvSpPr>
            <p:spPr bwMode="auto">
              <a:xfrm>
                <a:off x="7045325" y="2065338"/>
                <a:ext cx="1390650" cy="198438"/>
              </a:xfrm>
              <a:custGeom>
                <a:avLst/>
                <a:gdLst>
                  <a:gd name="T0" fmla="*/ 16 w 876"/>
                  <a:gd name="T1" fmla="*/ 19 h 125"/>
                  <a:gd name="T2" fmla="*/ 0 w 876"/>
                  <a:gd name="T3" fmla="*/ 0 h 125"/>
                  <a:gd name="T4" fmla="*/ 18 w 876"/>
                  <a:gd name="T5" fmla="*/ 2 h 125"/>
                  <a:gd name="T6" fmla="*/ 873 w 876"/>
                  <a:gd name="T7" fmla="*/ 125 h 125"/>
                  <a:gd name="T8" fmla="*/ 857 w 876"/>
                  <a:gd name="T9" fmla="*/ 106 h 125"/>
                  <a:gd name="T10" fmla="*/ 876 w 876"/>
                  <a:gd name="T11" fmla="*/ 106 h 125"/>
                  <a:gd name="T12" fmla="*/ 803 w 876"/>
                  <a:gd name="T13" fmla="*/ 116 h 125"/>
                  <a:gd name="T14" fmla="*/ 786 w 876"/>
                  <a:gd name="T15" fmla="*/ 97 h 125"/>
                  <a:gd name="T16" fmla="*/ 805 w 876"/>
                  <a:gd name="T17" fmla="*/ 99 h 125"/>
                  <a:gd name="T18" fmla="*/ 732 w 876"/>
                  <a:gd name="T19" fmla="*/ 109 h 125"/>
                  <a:gd name="T20" fmla="*/ 715 w 876"/>
                  <a:gd name="T21" fmla="*/ 87 h 125"/>
                  <a:gd name="T22" fmla="*/ 734 w 876"/>
                  <a:gd name="T23" fmla="*/ 90 h 125"/>
                  <a:gd name="T24" fmla="*/ 659 w 876"/>
                  <a:gd name="T25" fmla="*/ 99 h 125"/>
                  <a:gd name="T26" fmla="*/ 644 w 876"/>
                  <a:gd name="T27" fmla="*/ 78 h 125"/>
                  <a:gd name="T28" fmla="*/ 661 w 876"/>
                  <a:gd name="T29" fmla="*/ 80 h 125"/>
                  <a:gd name="T30" fmla="*/ 588 w 876"/>
                  <a:gd name="T31" fmla="*/ 90 h 125"/>
                  <a:gd name="T32" fmla="*/ 571 w 876"/>
                  <a:gd name="T33" fmla="*/ 71 h 125"/>
                  <a:gd name="T34" fmla="*/ 590 w 876"/>
                  <a:gd name="T35" fmla="*/ 73 h 125"/>
                  <a:gd name="T36" fmla="*/ 517 w 876"/>
                  <a:gd name="T37" fmla="*/ 80 h 125"/>
                  <a:gd name="T38" fmla="*/ 500 w 876"/>
                  <a:gd name="T39" fmla="*/ 61 h 125"/>
                  <a:gd name="T40" fmla="*/ 519 w 876"/>
                  <a:gd name="T41" fmla="*/ 64 h 125"/>
                  <a:gd name="T42" fmla="*/ 446 w 876"/>
                  <a:gd name="T43" fmla="*/ 73 h 125"/>
                  <a:gd name="T44" fmla="*/ 429 w 876"/>
                  <a:gd name="T45" fmla="*/ 52 h 125"/>
                  <a:gd name="T46" fmla="*/ 448 w 876"/>
                  <a:gd name="T47" fmla="*/ 54 h 125"/>
                  <a:gd name="T48" fmla="*/ 373 w 876"/>
                  <a:gd name="T49" fmla="*/ 64 h 125"/>
                  <a:gd name="T50" fmla="*/ 359 w 876"/>
                  <a:gd name="T51" fmla="*/ 43 h 125"/>
                  <a:gd name="T52" fmla="*/ 375 w 876"/>
                  <a:gd name="T53" fmla="*/ 45 h 125"/>
                  <a:gd name="T54" fmla="*/ 302 w 876"/>
                  <a:gd name="T55" fmla="*/ 54 h 125"/>
                  <a:gd name="T56" fmla="*/ 285 w 876"/>
                  <a:gd name="T57" fmla="*/ 35 h 125"/>
                  <a:gd name="T58" fmla="*/ 304 w 876"/>
                  <a:gd name="T59" fmla="*/ 38 h 125"/>
                  <a:gd name="T60" fmla="*/ 231 w 876"/>
                  <a:gd name="T61" fmla="*/ 47 h 125"/>
                  <a:gd name="T62" fmla="*/ 214 w 876"/>
                  <a:gd name="T63" fmla="*/ 26 h 125"/>
                  <a:gd name="T64" fmla="*/ 233 w 876"/>
                  <a:gd name="T65" fmla="*/ 28 h 125"/>
                  <a:gd name="T66" fmla="*/ 160 w 876"/>
                  <a:gd name="T67" fmla="*/ 38 h 125"/>
                  <a:gd name="T68" fmla="*/ 144 w 876"/>
                  <a:gd name="T69" fmla="*/ 17 h 125"/>
                  <a:gd name="T70" fmla="*/ 163 w 876"/>
                  <a:gd name="T71" fmla="*/ 19 h 125"/>
                  <a:gd name="T72" fmla="*/ 87 w 876"/>
                  <a:gd name="T73" fmla="*/ 28 h 125"/>
                  <a:gd name="T74" fmla="*/ 73 w 876"/>
                  <a:gd name="T75"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6" h="125">
                    <a:moveTo>
                      <a:pt x="18" y="2"/>
                    </a:moveTo>
                    <a:lnTo>
                      <a:pt x="16" y="19"/>
                    </a:lnTo>
                    <a:lnTo>
                      <a:pt x="0" y="17"/>
                    </a:lnTo>
                    <a:lnTo>
                      <a:pt x="0" y="0"/>
                    </a:lnTo>
                    <a:lnTo>
                      <a:pt x="18" y="2"/>
                    </a:lnTo>
                    <a:lnTo>
                      <a:pt x="18" y="2"/>
                    </a:lnTo>
                    <a:close/>
                    <a:moveTo>
                      <a:pt x="876" y="106"/>
                    </a:moveTo>
                    <a:lnTo>
                      <a:pt x="873" y="125"/>
                    </a:lnTo>
                    <a:lnTo>
                      <a:pt x="857" y="123"/>
                    </a:lnTo>
                    <a:lnTo>
                      <a:pt x="857" y="106"/>
                    </a:lnTo>
                    <a:lnTo>
                      <a:pt x="876" y="106"/>
                    </a:lnTo>
                    <a:lnTo>
                      <a:pt x="876" y="106"/>
                    </a:lnTo>
                    <a:close/>
                    <a:moveTo>
                      <a:pt x="805" y="99"/>
                    </a:moveTo>
                    <a:lnTo>
                      <a:pt x="803" y="116"/>
                    </a:lnTo>
                    <a:lnTo>
                      <a:pt x="784" y="113"/>
                    </a:lnTo>
                    <a:lnTo>
                      <a:pt x="786" y="97"/>
                    </a:lnTo>
                    <a:lnTo>
                      <a:pt x="805" y="99"/>
                    </a:lnTo>
                    <a:lnTo>
                      <a:pt x="805" y="99"/>
                    </a:lnTo>
                    <a:close/>
                    <a:moveTo>
                      <a:pt x="734" y="90"/>
                    </a:moveTo>
                    <a:lnTo>
                      <a:pt x="732" y="109"/>
                    </a:lnTo>
                    <a:lnTo>
                      <a:pt x="713" y="106"/>
                    </a:lnTo>
                    <a:lnTo>
                      <a:pt x="715" y="87"/>
                    </a:lnTo>
                    <a:lnTo>
                      <a:pt x="734" y="90"/>
                    </a:lnTo>
                    <a:lnTo>
                      <a:pt x="734" y="90"/>
                    </a:lnTo>
                    <a:close/>
                    <a:moveTo>
                      <a:pt x="661" y="80"/>
                    </a:moveTo>
                    <a:lnTo>
                      <a:pt x="659" y="99"/>
                    </a:lnTo>
                    <a:lnTo>
                      <a:pt x="642" y="97"/>
                    </a:lnTo>
                    <a:lnTo>
                      <a:pt x="644" y="78"/>
                    </a:lnTo>
                    <a:lnTo>
                      <a:pt x="661" y="80"/>
                    </a:lnTo>
                    <a:lnTo>
                      <a:pt x="661" y="80"/>
                    </a:lnTo>
                    <a:close/>
                    <a:moveTo>
                      <a:pt x="590" y="73"/>
                    </a:moveTo>
                    <a:lnTo>
                      <a:pt x="588" y="90"/>
                    </a:lnTo>
                    <a:lnTo>
                      <a:pt x="571" y="87"/>
                    </a:lnTo>
                    <a:lnTo>
                      <a:pt x="571" y="71"/>
                    </a:lnTo>
                    <a:lnTo>
                      <a:pt x="590" y="73"/>
                    </a:lnTo>
                    <a:lnTo>
                      <a:pt x="590" y="73"/>
                    </a:lnTo>
                    <a:close/>
                    <a:moveTo>
                      <a:pt x="519" y="64"/>
                    </a:moveTo>
                    <a:lnTo>
                      <a:pt x="517" y="80"/>
                    </a:lnTo>
                    <a:lnTo>
                      <a:pt x="498" y="78"/>
                    </a:lnTo>
                    <a:lnTo>
                      <a:pt x="500" y="61"/>
                    </a:lnTo>
                    <a:lnTo>
                      <a:pt x="519" y="64"/>
                    </a:lnTo>
                    <a:lnTo>
                      <a:pt x="519" y="64"/>
                    </a:lnTo>
                    <a:close/>
                    <a:moveTo>
                      <a:pt x="448" y="54"/>
                    </a:moveTo>
                    <a:lnTo>
                      <a:pt x="446" y="73"/>
                    </a:lnTo>
                    <a:lnTo>
                      <a:pt x="427" y="71"/>
                    </a:lnTo>
                    <a:lnTo>
                      <a:pt x="429" y="52"/>
                    </a:lnTo>
                    <a:lnTo>
                      <a:pt x="448" y="54"/>
                    </a:lnTo>
                    <a:lnTo>
                      <a:pt x="448" y="54"/>
                    </a:lnTo>
                    <a:close/>
                    <a:moveTo>
                      <a:pt x="375" y="45"/>
                    </a:moveTo>
                    <a:lnTo>
                      <a:pt x="373" y="64"/>
                    </a:lnTo>
                    <a:lnTo>
                      <a:pt x="356" y="61"/>
                    </a:lnTo>
                    <a:lnTo>
                      <a:pt x="359" y="43"/>
                    </a:lnTo>
                    <a:lnTo>
                      <a:pt x="375" y="45"/>
                    </a:lnTo>
                    <a:lnTo>
                      <a:pt x="375" y="45"/>
                    </a:lnTo>
                    <a:close/>
                    <a:moveTo>
                      <a:pt x="304" y="38"/>
                    </a:moveTo>
                    <a:lnTo>
                      <a:pt x="302" y="54"/>
                    </a:lnTo>
                    <a:lnTo>
                      <a:pt x="285" y="52"/>
                    </a:lnTo>
                    <a:lnTo>
                      <a:pt x="285" y="35"/>
                    </a:lnTo>
                    <a:lnTo>
                      <a:pt x="304" y="38"/>
                    </a:lnTo>
                    <a:lnTo>
                      <a:pt x="304" y="38"/>
                    </a:lnTo>
                    <a:close/>
                    <a:moveTo>
                      <a:pt x="233" y="28"/>
                    </a:moveTo>
                    <a:lnTo>
                      <a:pt x="231" y="47"/>
                    </a:lnTo>
                    <a:lnTo>
                      <a:pt x="212" y="45"/>
                    </a:lnTo>
                    <a:lnTo>
                      <a:pt x="214" y="26"/>
                    </a:lnTo>
                    <a:lnTo>
                      <a:pt x="233" y="28"/>
                    </a:lnTo>
                    <a:lnTo>
                      <a:pt x="233" y="28"/>
                    </a:lnTo>
                    <a:close/>
                    <a:moveTo>
                      <a:pt x="163" y="19"/>
                    </a:moveTo>
                    <a:lnTo>
                      <a:pt x="160" y="38"/>
                    </a:lnTo>
                    <a:lnTo>
                      <a:pt x="141" y="35"/>
                    </a:lnTo>
                    <a:lnTo>
                      <a:pt x="144" y="17"/>
                    </a:lnTo>
                    <a:lnTo>
                      <a:pt x="163" y="19"/>
                    </a:lnTo>
                    <a:lnTo>
                      <a:pt x="163" y="19"/>
                    </a:lnTo>
                    <a:close/>
                    <a:moveTo>
                      <a:pt x="89" y="12"/>
                    </a:moveTo>
                    <a:lnTo>
                      <a:pt x="87" y="28"/>
                    </a:lnTo>
                    <a:lnTo>
                      <a:pt x="70" y="26"/>
                    </a:lnTo>
                    <a:lnTo>
                      <a:pt x="73" y="9"/>
                    </a:lnTo>
                    <a:lnTo>
                      <a:pt x="89" y="1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6" name="Freeform 535"/>
              <p:cNvSpPr>
                <a:spLocks noEditPoints="1"/>
              </p:cNvSpPr>
              <p:nvPr/>
            </p:nvSpPr>
            <p:spPr bwMode="auto">
              <a:xfrm>
                <a:off x="6126163" y="2098675"/>
                <a:ext cx="892175" cy="1114425"/>
              </a:xfrm>
              <a:custGeom>
                <a:avLst/>
                <a:gdLst>
                  <a:gd name="T0" fmla="*/ 538 w 562"/>
                  <a:gd name="T1" fmla="*/ 14 h 702"/>
                  <a:gd name="T2" fmla="*/ 562 w 562"/>
                  <a:gd name="T3" fmla="*/ 12 h 702"/>
                  <a:gd name="T4" fmla="*/ 553 w 562"/>
                  <a:gd name="T5" fmla="*/ 26 h 702"/>
                  <a:gd name="T6" fmla="*/ 0 w 562"/>
                  <a:gd name="T7" fmla="*/ 690 h 702"/>
                  <a:gd name="T8" fmla="*/ 26 w 562"/>
                  <a:gd name="T9" fmla="*/ 688 h 702"/>
                  <a:gd name="T10" fmla="*/ 14 w 562"/>
                  <a:gd name="T11" fmla="*/ 702 h 702"/>
                  <a:gd name="T12" fmla="*/ 45 w 562"/>
                  <a:gd name="T13" fmla="*/ 633 h 702"/>
                  <a:gd name="T14" fmla="*/ 71 w 562"/>
                  <a:gd name="T15" fmla="*/ 631 h 702"/>
                  <a:gd name="T16" fmla="*/ 59 w 562"/>
                  <a:gd name="T17" fmla="*/ 645 h 702"/>
                  <a:gd name="T18" fmla="*/ 90 w 562"/>
                  <a:gd name="T19" fmla="*/ 577 h 702"/>
                  <a:gd name="T20" fmla="*/ 116 w 562"/>
                  <a:gd name="T21" fmla="*/ 574 h 702"/>
                  <a:gd name="T22" fmla="*/ 104 w 562"/>
                  <a:gd name="T23" fmla="*/ 588 h 702"/>
                  <a:gd name="T24" fmla="*/ 134 w 562"/>
                  <a:gd name="T25" fmla="*/ 522 h 702"/>
                  <a:gd name="T26" fmla="*/ 160 w 562"/>
                  <a:gd name="T27" fmla="*/ 518 h 702"/>
                  <a:gd name="T28" fmla="*/ 149 w 562"/>
                  <a:gd name="T29" fmla="*/ 532 h 702"/>
                  <a:gd name="T30" fmla="*/ 179 w 562"/>
                  <a:gd name="T31" fmla="*/ 466 h 702"/>
                  <a:gd name="T32" fmla="*/ 203 w 562"/>
                  <a:gd name="T33" fmla="*/ 463 h 702"/>
                  <a:gd name="T34" fmla="*/ 194 w 562"/>
                  <a:gd name="T35" fmla="*/ 477 h 702"/>
                  <a:gd name="T36" fmla="*/ 224 w 562"/>
                  <a:gd name="T37" fmla="*/ 409 h 702"/>
                  <a:gd name="T38" fmla="*/ 248 w 562"/>
                  <a:gd name="T39" fmla="*/ 407 h 702"/>
                  <a:gd name="T40" fmla="*/ 238 w 562"/>
                  <a:gd name="T41" fmla="*/ 421 h 702"/>
                  <a:gd name="T42" fmla="*/ 269 w 562"/>
                  <a:gd name="T43" fmla="*/ 352 h 702"/>
                  <a:gd name="T44" fmla="*/ 293 w 562"/>
                  <a:gd name="T45" fmla="*/ 350 h 702"/>
                  <a:gd name="T46" fmla="*/ 283 w 562"/>
                  <a:gd name="T47" fmla="*/ 364 h 702"/>
                  <a:gd name="T48" fmla="*/ 314 w 562"/>
                  <a:gd name="T49" fmla="*/ 296 h 702"/>
                  <a:gd name="T50" fmla="*/ 338 w 562"/>
                  <a:gd name="T51" fmla="*/ 293 h 702"/>
                  <a:gd name="T52" fmla="*/ 328 w 562"/>
                  <a:gd name="T53" fmla="*/ 307 h 702"/>
                  <a:gd name="T54" fmla="*/ 359 w 562"/>
                  <a:gd name="T55" fmla="*/ 239 h 702"/>
                  <a:gd name="T56" fmla="*/ 383 w 562"/>
                  <a:gd name="T57" fmla="*/ 236 h 702"/>
                  <a:gd name="T58" fmla="*/ 373 w 562"/>
                  <a:gd name="T59" fmla="*/ 251 h 702"/>
                  <a:gd name="T60" fmla="*/ 404 w 562"/>
                  <a:gd name="T61" fmla="*/ 184 h 702"/>
                  <a:gd name="T62" fmla="*/ 427 w 562"/>
                  <a:gd name="T63" fmla="*/ 180 h 702"/>
                  <a:gd name="T64" fmla="*/ 418 w 562"/>
                  <a:gd name="T65" fmla="*/ 194 h 702"/>
                  <a:gd name="T66" fmla="*/ 449 w 562"/>
                  <a:gd name="T67" fmla="*/ 128 h 702"/>
                  <a:gd name="T68" fmla="*/ 472 w 562"/>
                  <a:gd name="T69" fmla="*/ 123 h 702"/>
                  <a:gd name="T70" fmla="*/ 463 w 562"/>
                  <a:gd name="T71" fmla="*/ 137 h 702"/>
                  <a:gd name="T72" fmla="*/ 494 w 562"/>
                  <a:gd name="T73" fmla="*/ 71 h 702"/>
                  <a:gd name="T74" fmla="*/ 517 w 562"/>
                  <a:gd name="T75" fmla="*/ 6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2" h="702">
                    <a:moveTo>
                      <a:pt x="553" y="26"/>
                    </a:moveTo>
                    <a:lnTo>
                      <a:pt x="538" y="14"/>
                    </a:lnTo>
                    <a:lnTo>
                      <a:pt x="548" y="0"/>
                    </a:lnTo>
                    <a:lnTo>
                      <a:pt x="562" y="12"/>
                    </a:lnTo>
                    <a:lnTo>
                      <a:pt x="553" y="26"/>
                    </a:lnTo>
                    <a:lnTo>
                      <a:pt x="553" y="26"/>
                    </a:lnTo>
                    <a:close/>
                    <a:moveTo>
                      <a:pt x="14" y="702"/>
                    </a:moveTo>
                    <a:lnTo>
                      <a:pt x="0" y="690"/>
                    </a:lnTo>
                    <a:lnTo>
                      <a:pt x="12" y="676"/>
                    </a:lnTo>
                    <a:lnTo>
                      <a:pt x="26" y="688"/>
                    </a:lnTo>
                    <a:lnTo>
                      <a:pt x="14" y="702"/>
                    </a:lnTo>
                    <a:lnTo>
                      <a:pt x="14" y="702"/>
                    </a:lnTo>
                    <a:close/>
                    <a:moveTo>
                      <a:pt x="59" y="645"/>
                    </a:moveTo>
                    <a:lnTo>
                      <a:pt x="45" y="633"/>
                    </a:lnTo>
                    <a:lnTo>
                      <a:pt x="57" y="619"/>
                    </a:lnTo>
                    <a:lnTo>
                      <a:pt x="71" y="631"/>
                    </a:lnTo>
                    <a:lnTo>
                      <a:pt x="59" y="645"/>
                    </a:lnTo>
                    <a:lnTo>
                      <a:pt x="59" y="645"/>
                    </a:lnTo>
                    <a:close/>
                    <a:moveTo>
                      <a:pt x="104" y="588"/>
                    </a:moveTo>
                    <a:lnTo>
                      <a:pt x="90" y="577"/>
                    </a:lnTo>
                    <a:lnTo>
                      <a:pt x="101" y="565"/>
                    </a:lnTo>
                    <a:lnTo>
                      <a:pt x="116" y="574"/>
                    </a:lnTo>
                    <a:lnTo>
                      <a:pt x="104" y="588"/>
                    </a:lnTo>
                    <a:lnTo>
                      <a:pt x="104" y="588"/>
                    </a:lnTo>
                    <a:close/>
                    <a:moveTo>
                      <a:pt x="149" y="532"/>
                    </a:moveTo>
                    <a:lnTo>
                      <a:pt x="134" y="522"/>
                    </a:lnTo>
                    <a:lnTo>
                      <a:pt x="146" y="508"/>
                    </a:lnTo>
                    <a:lnTo>
                      <a:pt x="160" y="518"/>
                    </a:lnTo>
                    <a:lnTo>
                      <a:pt x="149" y="532"/>
                    </a:lnTo>
                    <a:lnTo>
                      <a:pt x="149" y="532"/>
                    </a:lnTo>
                    <a:close/>
                    <a:moveTo>
                      <a:pt x="194" y="477"/>
                    </a:moveTo>
                    <a:lnTo>
                      <a:pt x="179" y="466"/>
                    </a:lnTo>
                    <a:lnTo>
                      <a:pt x="191" y="451"/>
                    </a:lnTo>
                    <a:lnTo>
                      <a:pt x="203" y="463"/>
                    </a:lnTo>
                    <a:lnTo>
                      <a:pt x="194" y="477"/>
                    </a:lnTo>
                    <a:lnTo>
                      <a:pt x="194" y="477"/>
                    </a:lnTo>
                    <a:close/>
                    <a:moveTo>
                      <a:pt x="238" y="421"/>
                    </a:moveTo>
                    <a:lnTo>
                      <a:pt x="224" y="409"/>
                    </a:lnTo>
                    <a:lnTo>
                      <a:pt x="236" y="395"/>
                    </a:lnTo>
                    <a:lnTo>
                      <a:pt x="248" y="407"/>
                    </a:lnTo>
                    <a:lnTo>
                      <a:pt x="238" y="421"/>
                    </a:lnTo>
                    <a:lnTo>
                      <a:pt x="238" y="421"/>
                    </a:lnTo>
                    <a:close/>
                    <a:moveTo>
                      <a:pt x="283" y="364"/>
                    </a:moveTo>
                    <a:lnTo>
                      <a:pt x="269" y="352"/>
                    </a:lnTo>
                    <a:lnTo>
                      <a:pt x="279" y="338"/>
                    </a:lnTo>
                    <a:lnTo>
                      <a:pt x="293" y="350"/>
                    </a:lnTo>
                    <a:lnTo>
                      <a:pt x="283" y="364"/>
                    </a:lnTo>
                    <a:lnTo>
                      <a:pt x="283" y="364"/>
                    </a:lnTo>
                    <a:close/>
                    <a:moveTo>
                      <a:pt x="328" y="307"/>
                    </a:moveTo>
                    <a:lnTo>
                      <a:pt x="314" y="296"/>
                    </a:lnTo>
                    <a:lnTo>
                      <a:pt x="323" y="281"/>
                    </a:lnTo>
                    <a:lnTo>
                      <a:pt x="338" y="293"/>
                    </a:lnTo>
                    <a:lnTo>
                      <a:pt x="328" y="307"/>
                    </a:lnTo>
                    <a:lnTo>
                      <a:pt x="328" y="307"/>
                    </a:lnTo>
                    <a:close/>
                    <a:moveTo>
                      <a:pt x="373" y="251"/>
                    </a:moveTo>
                    <a:lnTo>
                      <a:pt x="359" y="239"/>
                    </a:lnTo>
                    <a:lnTo>
                      <a:pt x="368" y="225"/>
                    </a:lnTo>
                    <a:lnTo>
                      <a:pt x="383" y="236"/>
                    </a:lnTo>
                    <a:lnTo>
                      <a:pt x="373" y="251"/>
                    </a:lnTo>
                    <a:lnTo>
                      <a:pt x="373" y="251"/>
                    </a:lnTo>
                    <a:close/>
                    <a:moveTo>
                      <a:pt x="418" y="194"/>
                    </a:moveTo>
                    <a:lnTo>
                      <a:pt x="404" y="184"/>
                    </a:lnTo>
                    <a:lnTo>
                      <a:pt x="413" y="170"/>
                    </a:lnTo>
                    <a:lnTo>
                      <a:pt x="427" y="180"/>
                    </a:lnTo>
                    <a:lnTo>
                      <a:pt x="418" y="194"/>
                    </a:lnTo>
                    <a:lnTo>
                      <a:pt x="418" y="194"/>
                    </a:lnTo>
                    <a:close/>
                    <a:moveTo>
                      <a:pt x="463" y="137"/>
                    </a:moveTo>
                    <a:lnTo>
                      <a:pt x="449" y="128"/>
                    </a:lnTo>
                    <a:lnTo>
                      <a:pt x="458" y="114"/>
                    </a:lnTo>
                    <a:lnTo>
                      <a:pt x="472" y="123"/>
                    </a:lnTo>
                    <a:lnTo>
                      <a:pt x="463" y="137"/>
                    </a:lnTo>
                    <a:lnTo>
                      <a:pt x="463" y="137"/>
                    </a:lnTo>
                    <a:close/>
                    <a:moveTo>
                      <a:pt x="508" y="83"/>
                    </a:moveTo>
                    <a:lnTo>
                      <a:pt x="494" y="71"/>
                    </a:lnTo>
                    <a:lnTo>
                      <a:pt x="503" y="57"/>
                    </a:lnTo>
                    <a:lnTo>
                      <a:pt x="517" y="69"/>
                    </a:lnTo>
                    <a:lnTo>
                      <a:pt x="508"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7" name="Freeform 536"/>
              <p:cNvSpPr>
                <a:spLocks noEditPoints="1"/>
              </p:cNvSpPr>
              <p:nvPr/>
            </p:nvSpPr>
            <p:spPr bwMode="auto">
              <a:xfrm>
                <a:off x="6230938" y="1341438"/>
                <a:ext cx="773113" cy="738188"/>
              </a:xfrm>
              <a:custGeom>
                <a:avLst/>
                <a:gdLst>
                  <a:gd name="T0" fmla="*/ 463 w 487"/>
                  <a:gd name="T1" fmla="*/ 454 h 465"/>
                  <a:gd name="T2" fmla="*/ 475 w 487"/>
                  <a:gd name="T3" fmla="*/ 439 h 465"/>
                  <a:gd name="T4" fmla="*/ 487 w 487"/>
                  <a:gd name="T5" fmla="*/ 454 h 465"/>
                  <a:gd name="T6" fmla="*/ 475 w 487"/>
                  <a:gd name="T7" fmla="*/ 465 h 465"/>
                  <a:gd name="T8" fmla="*/ 463 w 487"/>
                  <a:gd name="T9" fmla="*/ 454 h 465"/>
                  <a:gd name="T10" fmla="*/ 463 w 487"/>
                  <a:gd name="T11" fmla="*/ 454 h 465"/>
                  <a:gd name="T12" fmla="*/ 0 w 487"/>
                  <a:gd name="T13" fmla="*/ 14 h 465"/>
                  <a:gd name="T14" fmla="*/ 5 w 487"/>
                  <a:gd name="T15" fmla="*/ 19 h 465"/>
                  <a:gd name="T16" fmla="*/ 19 w 487"/>
                  <a:gd name="T17" fmla="*/ 7 h 465"/>
                  <a:gd name="T18" fmla="*/ 14 w 487"/>
                  <a:gd name="T19" fmla="*/ 0 h 465"/>
                  <a:gd name="T20" fmla="*/ 0 w 487"/>
                  <a:gd name="T21" fmla="*/ 14 h 465"/>
                  <a:gd name="T22" fmla="*/ 0 w 487"/>
                  <a:gd name="T23" fmla="*/ 14 h 465"/>
                  <a:gd name="T24" fmla="*/ 45 w 487"/>
                  <a:gd name="T25" fmla="*/ 57 h 465"/>
                  <a:gd name="T26" fmla="*/ 57 w 487"/>
                  <a:gd name="T27" fmla="*/ 43 h 465"/>
                  <a:gd name="T28" fmla="*/ 71 w 487"/>
                  <a:gd name="T29" fmla="*/ 57 h 465"/>
                  <a:gd name="T30" fmla="*/ 59 w 487"/>
                  <a:gd name="T31" fmla="*/ 69 h 465"/>
                  <a:gd name="T32" fmla="*/ 45 w 487"/>
                  <a:gd name="T33" fmla="*/ 57 h 465"/>
                  <a:gd name="T34" fmla="*/ 45 w 487"/>
                  <a:gd name="T35" fmla="*/ 57 h 465"/>
                  <a:gd name="T36" fmla="*/ 97 w 487"/>
                  <a:gd name="T37" fmla="*/ 106 h 465"/>
                  <a:gd name="T38" fmla="*/ 109 w 487"/>
                  <a:gd name="T39" fmla="*/ 92 h 465"/>
                  <a:gd name="T40" fmla="*/ 123 w 487"/>
                  <a:gd name="T41" fmla="*/ 106 h 465"/>
                  <a:gd name="T42" fmla="*/ 111 w 487"/>
                  <a:gd name="T43" fmla="*/ 118 h 465"/>
                  <a:gd name="T44" fmla="*/ 97 w 487"/>
                  <a:gd name="T45" fmla="*/ 106 h 465"/>
                  <a:gd name="T46" fmla="*/ 97 w 487"/>
                  <a:gd name="T47" fmla="*/ 106 h 465"/>
                  <a:gd name="T48" fmla="*/ 149 w 487"/>
                  <a:gd name="T49" fmla="*/ 156 h 465"/>
                  <a:gd name="T50" fmla="*/ 161 w 487"/>
                  <a:gd name="T51" fmla="*/ 142 h 465"/>
                  <a:gd name="T52" fmla="*/ 175 w 487"/>
                  <a:gd name="T53" fmla="*/ 156 h 465"/>
                  <a:gd name="T54" fmla="*/ 163 w 487"/>
                  <a:gd name="T55" fmla="*/ 168 h 465"/>
                  <a:gd name="T56" fmla="*/ 149 w 487"/>
                  <a:gd name="T57" fmla="*/ 156 h 465"/>
                  <a:gd name="T58" fmla="*/ 149 w 487"/>
                  <a:gd name="T59" fmla="*/ 156 h 465"/>
                  <a:gd name="T60" fmla="*/ 201 w 487"/>
                  <a:gd name="T61" fmla="*/ 206 h 465"/>
                  <a:gd name="T62" fmla="*/ 213 w 487"/>
                  <a:gd name="T63" fmla="*/ 191 h 465"/>
                  <a:gd name="T64" fmla="*/ 227 w 487"/>
                  <a:gd name="T65" fmla="*/ 206 h 465"/>
                  <a:gd name="T66" fmla="*/ 215 w 487"/>
                  <a:gd name="T67" fmla="*/ 217 h 465"/>
                  <a:gd name="T68" fmla="*/ 201 w 487"/>
                  <a:gd name="T69" fmla="*/ 206 h 465"/>
                  <a:gd name="T70" fmla="*/ 201 w 487"/>
                  <a:gd name="T71" fmla="*/ 206 h 465"/>
                  <a:gd name="T72" fmla="*/ 253 w 487"/>
                  <a:gd name="T73" fmla="*/ 255 h 465"/>
                  <a:gd name="T74" fmla="*/ 267 w 487"/>
                  <a:gd name="T75" fmla="*/ 241 h 465"/>
                  <a:gd name="T76" fmla="*/ 279 w 487"/>
                  <a:gd name="T77" fmla="*/ 255 h 465"/>
                  <a:gd name="T78" fmla="*/ 267 w 487"/>
                  <a:gd name="T79" fmla="*/ 267 h 465"/>
                  <a:gd name="T80" fmla="*/ 253 w 487"/>
                  <a:gd name="T81" fmla="*/ 255 h 465"/>
                  <a:gd name="T82" fmla="*/ 253 w 487"/>
                  <a:gd name="T83" fmla="*/ 255 h 465"/>
                  <a:gd name="T84" fmla="*/ 305 w 487"/>
                  <a:gd name="T85" fmla="*/ 305 h 465"/>
                  <a:gd name="T86" fmla="*/ 319 w 487"/>
                  <a:gd name="T87" fmla="*/ 291 h 465"/>
                  <a:gd name="T88" fmla="*/ 331 w 487"/>
                  <a:gd name="T89" fmla="*/ 305 h 465"/>
                  <a:gd name="T90" fmla="*/ 319 w 487"/>
                  <a:gd name="T91" fmla="*/ 317 h 465"/>
                  <a:gd name="T92" fmla="*/ 305 w 487"/>
                  <a:gd name="T93" fmla="*/ 305 h 465"/>
                  <a:gd name="T94" fmla="*/ 305 w 487"/>
                  <a:gd name="T95" fmla="*/ 305 h 465"/>
                  <a:gd name="T96" fmla="*/ 357 w 487"/>
                  <a:gd name="T97" fmla="*/ 354 h 465"/>
                  <a:gd name="T98" fmla="*/ 371 w 487"/>
                  <a:gd name="T99" fmla="*/ 340 h 465"/>
                  <a:gd name="T100" fmla="*/ 383 w 487"/>
                  <a:gd name="T101" fmla="*/ 354 h 465"/>
                  <a:gd name="T102" fmla="*/ 371 w 487"/>
                  <a:gd name="T103" fmla="*/ 366 h 465"/>
                  <a:gd name="T104" fmla="*/ 357 w 487"/>
                  <a:gd name="T105" fmla="*/ 354 h 465"/>
                  <a:gd name="T106" fmla="*/ 357 w 487"/>
                  <a:gd name="T107" fmla="*/ 354 h 465"/>
                  <a:gd name="T108" fmla="*/ 409 w 487"/>
                  <a:gd name="T109" fmla="*/ 404 h 465"/>
                  <a:gd name="T110" fmla="*/ 423 w 487"/>
                  <a:gd name="T111" fmla="*/ 390 h 465"/>
                  <a:gd name="T112" fmla="*/ 435 w 487"/>
                  <a:gd name="T113" fmla="*/ 404 h 465"/>
                  <a:gd name="T114" fmla="*/ 423 w 487"/>
                  <a:gd name="T115" fmla="*/ 416 h 465"/>
                  <a:gd name="T116" fmla="*/ 409 w 487"/>
                  <a:gd name="T117" fmla="*/ 4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5">
                    <a:moveTo>
                      <a:pt x="463" y="454"/>
                    </a:moveTo>
                    <a:lnTo>
                      <a:pt x="475" y="439"/>
                    </a:lnTo>
                    <a:lnTo>
                      <a:pt x="487" y="454"/>
                    </a:lnTo>
                    <a:lnTo>
                      <a:pt x="475" y="465"/>
                    </a:lnTo>
                    <a:lnTo>
                      <a:pt x="463" y="454"/>
                    </a:lnTo>
                    <a:lnTo>
                      <a:pt x="463" y="454"/>
                    </a:lnTo>
                    <a:close/>
                    <a:moveTo>
                      <a:pt x="0" y="14"/>
                    </a:moveTo>
                    <a:lnTo>
                      <a:pt x="5" y="19"/>
                    </a:lnTo>
                    <a:lnTo>
                      <a:pt x="19" y="7"/>
                    </a:lnTo>
                    <a:lnTo>
                      <a:pt x="14" y="0"/>
                    </a:lnTo>
                    <a:lnTo>
                      <a:pt x="0" y="14"/>
                    </a:lnTo>
                    <a:lnTo>
                      <a:pt x="0" y="14"/>
                    </a:lnTo>
                    <a:close/>
                    <a:moveTo>
                      <a:pt x="45" y="57"/>
                    </a:moveTo>
                    <a:lnTo>
                      <a:pt x="57" y="43"/>
                    </a:lnTo>
                    <a:lnTo>
                      <a:pt x="71" y="57"/>
                    </a:lnTo>
                    <a:lnTo>
                      <a:pt x="59" y="69"/>
                    </a:lnTo>
                    <a:lnTo>
                      <a:pt x="45" y="57"/>
                    </a:lnTo>
                    <a:lnTo>
                      <a:pt x="45" y="57"/>
                    </a:lnTo>
                    <a:close/>
                    <a:moveTo>
                      <a:pt x="97" y="106"/>
                    </a:moveTo>
                    <a:lnTo>
                      <a:pt x="109" y="92"/>
                    </a:lnTo>
                    <a:lnTo>
                      <a:pt x="123" y="106"/>
                    </a:lnTo>
                    <a:lnTo>
                      <a:pt x="111" y="118"/>
                    </a:lnTo>
                    <a:lnTo>
                      <a:pt x="97" y="106"/>
                    </a:lnTo>
                    <a:lnTo>
                      <a:pt x="97" y="106"/>
                    </a:lnTo>
                    <a:close/>
                    <a:moveTo>
                      <a:pt x="149" y="156"/>
                    </a:moveTo>
                    <a:lnTo>
                      <a:pt x="161" y="142"/>
                    </a:lnTo>
                    <a:lnTo>
                      <a:pt x="175" y="156"/>
                    </a:lnTo>
                    <a:lnTo>
                      <a:pt x="163" y="168"/>
                    </a:lnTo>
                    <a:lnTo>
                      <a:pt x="149" y="156"/>
                    </a:lnTo>
                    <a:lnTo>
                      <a:pt x="149" y="156"/>
                    </a:lnTo>
                    <a:close/>
                    <a:moveTo>
                      <a:pt x="201" y="206"/>
                    </a:moveTo>
                    <a:lnTo>
                      <a:pt x="213" y="191"/>
                    </a:lnTo>
                    <a:lnTo>
                      <a:pt x="227" y="206"/>
                    </a:lnTo>
                    <a:lnTo>
                      <a:pt x="215" y="217"/>
                    </a:lnTo>
                    <a:lnTo>
                      <a:pt x="201" y="206"/>
                    </a:lnTo>
                    <a:lnTo>
                      <a:pt x="201" y="206"/>
                    </a:lnTo>
                    <a:close/>
                    <a:moveTo>
                      <a:pt x="253" y="255"/>
                    </a:moveTo>
                    <a:lnTo>
                      <a:pt x="267" y="241"/>
                    </a:lnTo>
                    <a:lnTo>
                      <a:pt x="279" y="255"/>
                    </a:lnTo>
                    <a:lnTo>
                      <a:pt x="267" y="267"/>
                    </a:lnTo>
                    <a:lnTo>
                      <a:pt x="253" y="255"/>
                    </a:lnTo>
                    <a:lnTo>
                      <a:pt x="253" y="255"/>
                    </a:lnTo>
                    <a:close/>
                    <a:moveTo>
                      <a:pt x="305" y="305"/>
                    </a:moveTo>
                    <a:lnTo>
                      <a:pt x="319" y="291"/>
                    </a:lnTo>
                    <a:lnTo>
                      <a:pt x="331" y="305"/>
                    </a:lnTo>
                    <a:lnTo>
                      <a:pt x="319" y="317"/>
                    </a:lnTo>
                    <a:lnTo>
                      <a:pt x="305" y="305"/>
                    </a:lnTo>
                    <a:lnTo>
                      <a:pt x="305" y="305"/>
                    </a:lnTo>
                    <a:close/>
                    <a:moveTo>
                      <a:pt x="357" y="354"/>
                    </a:moveTo>
                    <a:lnTo>
                      <a:pt x="371" y="340"/>
                    </a:lnTo>
                    <a:lnTo>
                      <a:pt x="383" y="354"/>
                    </a:lnTo>
                    <a:lnTo>
                      <a:pt x="371" y="366"/>
                    </a:lnTo>
                    <a:lnTo>
                      <a:pt x="357" y="354"/>
                    </a:lnTo>
                    <a:lnTo>
                      <a:pt x="357" y="354"/>
                    </a:lnTo>
                    <a:close/>
                    <a:moveTo>
                      <a:pt x="409" y="404"/>
                    </a:moveTo>
                    <a:lnTo>
                      <a:pt x="423" y="390"/>
                    </a:lnTo>
                    <a:lnTo>
                      <a:pt x="435" y="404"/>
                    </a:lnTo>
                    <a:lnTo>
                      <a:pt x="423" y="416"/>
                    </a:lnTo>
                    <a:lnTo>
                      <a:pt x="409" y="40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8" name="Freeform 537"/>
              <p:cNvSpPr>
                <a:spLocks noEditPoints="1"/>
              </p:cNvSpPr>
              <p:nvPr/>
            </p:nvSpPr>
            <p:spPr bwMode="auto">
              <a:xfrm>
                <a:off x="5259388" y="1341438"/>
                <a:ext cx="985838" cy="385763"/>
              </a:xfrm>
              <a:custGeom>
                <a:avLst/>
                <a:gdLst>
                  <a:gd name="T0" fmla="*/ 17 w 621"/>
                  <a:gd name="T1" fmla="*/ 220 h 243"/>
                  <a:gd name="T2" fmla="*/ 24 w 621"/>
                  <a:gd name="T3" fmla="*/ 236 h 243"/>
                  <a:gd name="T4" fmla="*/ 7 w 621"/>
                  <a:gd name="T5" fmla="*/ 243 h 243"/>
                  <a:gd name="T6" fmla="*/ 0 w 621"/>
                  <a:gd name="T7" fmla="*/ 224 h 243"/>
                  <a:gd name="T8" fmla="*/ 17 w 621"/>
                  <a:gd name="T9" fmla="*/ 220 h 243"/>
                  <a:gd name="T10" fmla="*/ 17 w 621"/>
                  <a:gd name="T11" fmla="*/ 220 h 243"/>
                  <a:gd name="T12" fmla="*/ 617 w 621"/>
                  <a:gd name="T13" fmla="*/ 0 h 243"/>
                  <a:gd name="T14" fmla="*/ 610 w 621"/>
                  <a:gd name="T15" fmla="*/ 2 h 243"/>
                  <a:gd name="T16" fmla="*/ 614 w 621"/>
                  <a:gd name="T17" fmla="*/ 19 h 243"/>
                  <a:gd name="T18" fmla="*/ 621 w 621"/>
                  <a:gd name="T19" fmla="*/ 17 h 243"/>
                  <a:gd name="T20" fmla="*/ 617 w 621"/>
                  <a:gd name="T21" fmla="*/ 0 h 243"/>
                  <a:gd name="T22" fmla="*/ 617 w 621"/>
                  <a:gd name="T23" fmla="*/ 0 h 243"/>
                  <a:gd name="T24" fmla="*/ 558 w 621"/>
                  <a:gd name="T25" fmla="*/ 21 h 243"/>
                  <a:gd name="T26" fmla="*/ 565 w 621"/>
                  <a:gd name="T27" fmla="*/ 38 h 243"/>
                  <a:gd name="T28" fmla="*/ 548 w 621"/>
                  <a:gd name="T29" fmla="*/ 43 h 243"/>
                  <a:gd name="T30" fmla="*/ 541 w 621"/>
                  <a:gd name="T31" fmla="*/ 26 h 243"/>
                  <a:gd name="T32" fmla="*/ 558 w 621"/>
                  <a:gd name="T33" fmla="*/ 21 h 243"/>
                  <a:gd name="T34" fmla="*/ 558 w 621"/>
                  <a:gd name="T35" fmla="*/ 21 h 243"/>
                  <a:gd name="T36" fmla="*/ 492 w 621"/>
                  <a:gd name="T37" fmla="*/ 45 h 243"/>
                  <a:gd name="T38" fmla="*/ 496 w 621"/>
                  <a:gd name="T39" fmla="*/ 62 h 243"/>
                  <a:gd name="T40" fmla="*/ 480 w 621"/>
                  <a:gd name="T41" fmla="*/ 69 h 243"/>
                  <a:gd name="T42" fmla="*/ 475 w 621"/>
                  <a:gd name="T43" fmla="*/ 52 h 243"/>
                  <a:gd name="T44" fmla="*/ 492 w 621"/>
                  <a:gd name="T45" fmla="*/ 45 h 243"/>
                  <a:gd name="T46" fmla="*/ 492 w 621"/>
                  <a:gd name="T47" fmla="*/ 45 h 243"/>
                  <a:gd name="T48" fmla="*/ 423 w 621"/>
                  <a:gd name="T49" fmla="*/ 71 h 243"/>
                  <a:gd name="T50" fmla="*/ 430 w 621"/>
                  <a:gd name="T51" fmla="*/ 87 h 243"/>
                  <a:gd name="T52" fmla="*/ 414 w 621"/>
                  <a:gd name="T53" fmla="*/ 92 h 243"/>
                  <a:gd name="T54" fmla="*/ 407 w 621"/>
                  <a:gd name="T55" fmla="*/ 76 h 243"/>
                  <a:gd name="T56" fmla="*/ 423 w 621"/>
                  <a:gd name="T57" fmla="*/ 71 h 243"/>
                  <a:gd name="T58" fmla="*/ 423 w 621"/>
                  <a:gd name="T59" fmla="*/ 71 h 243"/>
                  <a:gd name="T60" fmla="*/ 355 w 621"/>
                  <a:gd name="T61" fmla="*/ 95 h 243"/>
                  <a:gd name="T62" fmla="*/ 362 w 621"/>
                  <a:gd name="T63" fmla="*/ 111 h 243"/>
                  <a:gd name="T64" fmla="*/ 345 w 621"/>
                  <a:gd name="T65" fmla="*/ 118 h 243"/>
                  <a:gd name="T66" fmla="*/ 338 w 621"/>
                  <a:gd name="T67" fmla="*/ 102 h 243"/>
                  <a:gd name="T68" fmla="*/ 355 w 621"/>
                  <a:gd name="T69" fmla="*/ 95 h 243"/>
                  <a:gd name="T70" fmla="*/ 355 w 621"/>
                  <a:gd name="T71" fmla="*/ 95 h 243"/>
                  <a:gd name="T72" fmla="*/ 288 w 621"/>
                  <a:gd name="T73" fmla="*/ 121 h 243"/>
                  <a:gd name="T74" fmla="*/ 293 w 621"/>
                  <a:gd name="T75" fmla="*/ 137 h 243"/>
                  <a:gd name="T76" fmla="*/ 277 w 621"/>
                  <a:gd name="T77" fmla="*/ 142 h 243"/>
                  <a:gd name="T78" fmla="*/ 272 w 621"/>
                  <a:gd name="T79" fmla="*/ 125 h 243"/>
                  <a:gd name="T80" fmla="*/ 288 w 621"/>
                  <a:gd name="T81" fmla="*/ 121 h 243"/>
                  <a:gd name="T82" fmla="*/ 288 w 621"/>
                  <a:gd name="T83" fmla="*/ 121 h 243"/>
                  <a:gd name="T84" fmla="*/ 220 w 621"/>
                  <a:gd name="T85" fmla="*/ 144 h 243"/>
                  <a:gd name="T86" fmla="*/ 227 w 621"/>
                  <a:gd name="T87" fmla="*/ 161 h 243"/>
                  <a:gd name="T88" fmla="*/ 210 w 621"/>
                  <a:gd name="T89" fmla="*/ 168 h 243"/>
                  <a:gd name="T90" fmla="*/ 203 w 621"/>
                  <a:gd name="T91" fmla="*/ 151 h 243"/>
                  <a:gd name="T92" fmla="*/ 220 w 621"/>
                  <a:gd name="T93" fmla="*/ 144 h 243"/>
                  <a:gd name="T94" fmla="*/ 220 w 621"/>
                  <a:gd name="T95" fmla="*/ 144 h 243"/>
                  <a:gd name="T96" fmla="*/ 154 w 621"/>
                  <a:gd name="T97" fmla="*/ 170 h 243"/>
                  <a:gd name="T98" fmla="*/ 159 w 621"/>
                  <a:gd name="T99" fmla="*/ 187 h 243"/>
                  <a:gd name="T100" fmla="*/ 142 w 621"/>
                  <a:gd name="T101" fmla="*/ 194 h 243"/>
                  <a:gd name="T102" fmla="*/ 137 w 621"/>
                  <a:gd name="T103" fmla="*/ 175 h 243"/>
                  <a:gd name="T104" fmla="*/ 154 w 621"/>
                  <a:gd name="T105" fmla="*/ 170 h 243"/>
                  <a:gd name="T106" fmla="*/ 154 w 621"/>
                  <a:gd name="T107" fmla="*/ 170 h 243"/>
                  <a:gd name="T108" fmla="*/ 85 w 621"/>
                  <a:gd name="T109" fmla="*/ 194 h 243"/>
                  <a:gd name="T110" fmla="*/ 92 w 621"/>
                  <a:gd name="T111" fmla="*/ 210 h 243"/>
                  <a:gd name="T112" fmla="*/ 76 w 621"/>
                  <a:gd name="T113" fmla="*/ 217 h 243"/>
                  <a:gd name="T114" fmla="*/ 69 w 621"/>
                  <a:gd name="T115" fmla="*/ 201 h 243"/>
                  <a:gd name="T116" fmla="*/ 85 w 621"/>
                  <a:gd name="T117"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1" h="243">
                    <a:moveTo>
                      <a:pt x="17" y="220"/>
                    </a:moveTo>
                    <a:lnTo>
                      <a:pt x="24" y="236"/>
                    </a:lnTo>
                    <a:lnTo>
                      <a:pt x="7" y="243"/>
                    </a:lnTo>
                    <a:lnTo>
                      <a:pt x="0" y="224"/>
                    </a:lnTo>
                    <a:lnTo>
                      <a:pt x="17" y="220"/>
                    </a:lnTo>
                    <a:lnTo>
                      <a:pt x="17" y="220"/>
                    </a:lnTo>
                    <a:close/>
                    <a:moveTo>
                      <a:pt x="617" y="0"/>
                    </a:moveTo>
                    <a:lnTo>
                      <a:pt x="610" y="2"/>
                    </a:lnTo>
                    <a:lnTo>
                      <a:pt x="614" y="19"/>
                    </a:lnTo>
                    <a:lnTo>
                      <a:pt x="621" y="17"/>
                    </a:lnTo>
                    <a:lnTo>
                      <a:pt x="617" y="0"/>
                    </a:lnTo>
                    <a:lnTo>
                      <a:pt x="617" y="0"/>
                    </a:lnTo>
                    <a:close/>
                    <a:moveTo>
                      <a:pt x="558" y="21"/>
                    </a:moveTo>
                    <a:lnTo>
                      <a:pt x="565" y="38"/>
                    </a:lnTo>
                    <a:lnTo>
                      <a:pt x="548" y="43"/>
                    </a:lnTo>
                    <a:lnTo>
                      <a:pt x="541" y="26"/>
                    </a:lnTo>
                    <a:lnTo>
                      <a:pt x="558" y="21"/>
                    </a:lnTo>
                    <a:lnTo>
                      <a:pt x="558" y="21"/>
                    </a:lnTo>
                    <a:close/>
                    <a:moveTo>
                      <a:pt x="492" y="45"/>
                    </a:moveTo>
                    <a:lnTo>
                      <a:pt x="496" y="62"/>
                    </a:lnTo>
                    <a:lnTo>
                      <a:pt x="480" y="69"/>
                    </a:lnTo>
                    <a:lnTo>
                      <a:pt x="475" y="52"/>
                    </a:lnTo>
                    <a:lnTo>
                      <a:pt x="492" y="45"/>
                    </a:lnTo>
                    <a:lnTo>
                      <a:pt x="492" y="45"/>
                    </a:lnTo>
                    <a:close/>
                    <a:moveTo>
                      <a:pt x="423" y="71"/>
                    </a:moveTo>
                    <a:lnTo>
                      <a:pt x="430" y="87"/>
                    </a:lnTo>
                    <a:lnTo>
                      <a:pt x="414" y="92"/>
                    </a:lnTo>
                    <a:lnTo>
                      <a:pt x="407" y="76"/>
                    </a:lnTo>
                    <a:lnTo>
                      <a:pt x="423" y="71"/>
                    </a:lnTo>
                    <a:lnTo>
                      <a:pt x="423" y="71"/>
                    </a:lnTo>
                    <a:close/>
                    <a:moveTo>
                      <a:pt x="355" y="95"/>
                    </a:moveTo>
                    <a:lnTo>
                      <a:pt x="362" y="111"/>
                    </a:lnTo>
                    <a:lnTo>
                      <a:pt x="345" y="118"/>
                    </a:lnTo>
                    <a:lnTo>
                      <a:pt x="338" y="102"/>
                    </a:lnTo>
                    <a:lnTo>
                      <a:pt x="355" y="95"/>
                    </a:lnTo>
                    <a:lnTo>
                      <a:pt x="355" y="95"/>
                    </a:lnTo>
                    <a:close/>
                    <a:moveTo>
                      <a:pt x="288" y="121"/>
                    </a:moveTo>
                    <a:lnTo>
                      <a:pt x="293" y="137"/>
                    </a:lnTo>
                    <a:lnTo>
                      <a:pt x="277" y="142"/>
                    </a:lnTo>
                    <a:lnTo>
                      <a:pt x="272" y="125"/>
                    </a:lnTo>
                    <a:lnTo>
                      <a:pt x="288" y="121"/>
                    </a:lnTo>
                    <a:lnTo>
                      <a:pt x="288" y="121"/>
                    </a:lnTo>
                    <a:close/>
                    <a:moveTo>
                      <a:pt x="220" y="144"/>
                    </a:moveTo>
                    <a:lnTo>
                      <a:pt x="227" y="161"/>
                    </a:lnTo>
                    <a:lnTo>
                      <a:pt x="210" y="168"/>
                    </a:lnTo>
                    <a:lnTo>
                      <a:pt x="203" y="151"/>
                    </a:lnTo>
                    <a:lnTo>
                      <a:pt x="220" y="144"/>
                    </a:lnTo>
                    <a:lnTo>
                      <a:pt x="220" y="144"/>
                    </a:lnTo>
                    <a:close/>
                    <a:moveTo>
                      <a:pt x="154" y="170"/>
                    </a:moveTo>
                    <a:lnTo>
                      <a:pt x="159" y="187"/>
                    </a:lnTo>
                    <a:lnTo>
                      <a:pt x="142" y="194"/>
                    </a:lnTo>
                    <a:lnTo>
                      <a:pt x="137" y="175"/>
                    </a:lnTo>
                    <a:lnTo>
                      <a:pt x="154" y="170"/>
                    </a:lnTo>
                    <a:lnTo>
                      <a:pt x="154" y="170"/>
                    </a:lnTo>
                    <a:close/>
                    <a:moveTo>
                      <a:pt x="85" y="194"/>
                    </a:moveTo>
                    <a:lnTo>
                      <a:pt x="92" y="210"/>
                    </a:lnTo>
                    <a:lnTo>
                      <a:pt x="76" y="217"/>
                    </a:lnTo>
                    <a:lnTo>
                      <a:pt x="69" y="201"/>
                    </a:lnTo>
                    <a:lnTo>
                      <a:pt x="85" y="19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39" name="Freeform 538"/>
              <p:cNvSpPr>
                <a:spLocks noEditPoints="1"/>
              </p:cNvSpPr>
              <p:nvPr/>
            </p:nvSpPr>
            <p:spPr bwMode="auto">
              <a:xfrm>
                <a:off x="6316663" y="1082675"/>
                <a:ext cx="1384300" cy="269875"/>
              </a:xfrm>
              <a:custGeom>
                <a:avLst/>
                <a:gdLst>
                  <a:gd name="T0" fmla="*/ 851 w 872"/>
                  <a:gd name="T1" fmla="*/ 2 h 170"/>
                  <a:gd name="T2" fmla="*/ 872 w 872"/>
                  <a:gd name="T3" fmla="*/ 19 h 170"/>
                  <a:gd name="T4" fmla="*/ 853 w 872"/>
                  <a:gd name="T5" fmla="*/ 21 h 170"/>
                  <a:gd name="T6" fmla="*/ 0 w 872"/>
                  <a:gd name="T7" fmla="*/ 154 h 170"/>
                  <a:gd name="T8" fmla="*/ 22 w 872"/>
                  <a:gd name="T9" fmla="*/ 168 h 170"/>
                  <a:gd name="T10" fmla="*/ 3 w 872"/>
                  <a:gd name="T11" fmla="*/ 170 h 170"/>
                  <a:gd name="T12" fmla="*/ 71 w 872"/>
                  <a:gd name="T13" fmla="*/ 142 h 170"/>
                  <a:gd name="T14" fmla="*/ 92 w 872"/>
                  <a:gd name="T15" fmla="*/ 156 h 170"/>
                  <a:gd name="T16" fmla="*/ 74 w 872"/>
                  <a:gd name="T17" fmla="*/ 158 h 170"/>
                  <a:gd name="T18" fmla="*/ 142 w 872"/>
                  <a:gd name="T19" fmla="*/ 128 h 170"/>
                  <a:gd name="T20" fmla="*/ 163 w 872"/>
                  <a:gd name="T21" fmla="*/ 142 h 170"/>
                  <a:gd name="T22" fmla="*/ 144 w 872"/>
                  <a:gd name="T23" fmla="*/ 147 h 170"/>
                  <a:gd name="T24" fmla="*/ 213 w 872"/>
                  <a:gd name="T25" fmla="*/ 116 h 170"/>
                  <a:gd name="T26" fmla="*/ 234 w 872"/>
                  <a:gd name="T27" fmla="*/ 130 h 170"/>
                  <a:gd name="T28" fmla="*/ 215 w 872"/>
                  <a:gd name="T29" fmla="*/ 132 h 170"/>
                  <a:gd name="T30" fmla="*/ 284 w 872"/>
                  <a:gd name="T31" fmla="*/ 104 h 170"/>
                  <a:gd name="T32" fmla="*/ 305 w 872"/>
                  <a:gd name="T33" fmla="*/ 118 h 170"/>
                  <a:gd name="T34" fmla="*/ 286 w 872"/>
                  <a:gd name="T35" fmla="*/ 121 h 170"/>
                  <a:gd name="T36" fmla="*/ 355 w 872"/>
                  <a:gd name="T37" fmla="*/ 90 h 170"/>
                  <a:gd name="T38" fmla="*/ 376 w 872"/>
                  <a:gd name="T39" fmla="*/ 106 h 170"/>
                  <a:gd name="T40" fmla="*/ 357 w 872"/>
                  <a:gd name="T41" fmla="*/ 109 h 170"/>
                  <a:gd name="T42" fmla="*/ 425 w 872"/>
                  <a:gd name="T43" fmla="*/ 78 h 170"/>
                  <a:gd name="T44" fmla="*/ 447 w 872"/>
                  <a:gd name="T45" fmla="*/ 92 h 170"/>
                  <a:gd name="T46" fmla="*/ 428 w 872"/>
                  <a:gd name="T47" fmla="*/ 97 h 170"/>
                  <a:gd name="T48" fmla="*/ 496 w 872"/>
                  <a:gd name="T49" fmla="*/ 66 h 170"/>
                  <a:gd name="T50" fmla="*/ 518 w 872"/>
                  <a:gd name="T51" fmla="*/ 80 h 170"/>
                  <a:gd name="T52" fmla="*/ 499 w 872"/>
                  <a:gd name="T53" fmla="*/ 83 h 170"/>
                  <a:gd name="T54" fmla="*/ 567 w 872"/>
                  <a:gd name="T55" fmla="*/ 54 h 170"/>
                  <a:gd name="T56" fmla="*/ 588 w 872"/>
                  <a:gd name="T57" fmla="*/ 69 h 170"/>
                  <a:gd name="T58" fmla="*/ 570 w 872"/>
                  <a:gd name="T59" fmla="*/ 71 h 170"/>
                  <a:gd name="T60" fmla="*/ 638 w 872"/>
                  <a:gd name="T61" fmla="*/ 40 h 170"/>
                  <a:gd name="T62" fmla="*/ 659 w 872"/>
                  <a:gd name="T63" fmla="*/ 54 h 170"/>
                  <a:gd name="T64" fmla="*/ 640 w 872"/>
                  <a:gd name="T65" fmla="*/ 59 h 170"/>
                  <a:gd name="T66" fmla="*/ 709 w 872"/>
                  <a:gd name="T67" fmla="*/ 28 h 170"/>
                  <a:gd name="T68" fmla="*/ 730 w 872"/>
                  <a:gd name="T69" fmla="*/ 43 h 170"/>
                  <a:gd name="T70" fmla="*/ 711 w 872"/>
                  <a:gd name="T71" fmla="*/ 47 h 170"/>
                  <a:gd name="T72" fmla="*/ 780 w 872"/>
                  <a:gd name="T73" fmla="*/ 17 h 170"/>
                  <a:gd name="T74" fmla="*/ 801 w 872"/>
                  <a:gd name="T75" fmla="*/ 3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170">
                    <a:moveTo>
                      <a:pt x="853" y="21"/>
                    </a:moveTo>
                    <a:lnTo>
                      <a:pt x="851" y="2"/>
                    </a:lnTo>
                    <a:lnTo>
                      <a:pt x="870" y="0"/>
                    </a:lnTo>
                    <a:lnTo>
                      <a:pt x="872" y="19"/>
                    </a:lnTo>
                    <a:lnTo>
                      <a:pt x="853" y="21"/>
                    </a:lnTo>
                    <a:lnTo>
                      <a:pt x="853" y="21"/>
                    </a:lnTo>
                    <a:close/>
                    <a:moveTo>
                      <a:pt x="3" y="170"/>
                    </a:moveTo>
                    <a:lnTo>
                      <a:pt x="0" y="154"/>
                    </a:lnTo>
                    <a:lnTo>
                      <a:pt x="17" y="149"/>
                    </a:lnTo>
                    <a:lnTo>
                      <a:pt x="22" y="168"/>
                    </a:lnTo>
                    <a:lnTo>
                      <a:pt x="3" y="170"/>
                    </a:lnTo>
                    <a:lnTo>
                      <a:pt x="3" y="170"/>
                    </a:lnTo>
                    <a:close/>
                    <a:moveTo>
                      <a:pt x="74" y="158"/>
                    </a:moveTo>
                    <a:lnTo>
                      <a:pt x="71" y="142"/>
                    </a:lnTo>
                    <a:lnTo>
                      <a:pt x="88" y="137"/>
                    </a:lnTo>
                    <a:lnTo>
                      <a:pt x="92" y="156"/>
                    </a:lnTo>
                    <a:lnTo>
                      <a:pt x="74" y="158"/>
                    </a:lnTo>
                    <a:lnTo>
                      <a:pt x="74" y="158"/>
                    </a:lnTo>
                    <a:close/>
                    <a:moveTo>
                      <a:pt x="144" y="147"/>
                    </a:moveTo>
                    <a:lnTo>
                      <a:pt x="142" y="128"/>
                    </a:lnTo>
                    <a:lnTo>
                      <a:pt x="159" y="125"/>
                    </a:lnTo>
                    <a:lnTo>
                      <a:pt x="163" y="142"/>
                    </a:lnTo>
                    <a:lnTo>
                      <a:pt x="144" y="147"/>
                    </a:lnTo>
                    <a:lnTo>
                      <a:pt x="144" y="147"/>
                    </a:lnTo>
                    <a:close/>
                    <a:moveTo>
                      <a:pt x="215" y="132"/>
                    </a:moveTo>
                    <a:lnTo>
                      <a:pt x="213" y="116"/>
                    </a:lnTo>
                    <a:lnTo>
                      <a:pt x="229" y="113"/>
                    </a:lnTo>
                    <a:lnTo>
                      <a:pt x="234" y="130"/>
                    </a:lnTo>
                    <a:lnTo>
                      <a:pt x="215" y="132"/>
                    </a:lnTo>
                    <a:lnTo>
                      <a:pt x="215" y="132"/>
                    </a:lnTo>
                    <a:close/>
                    <a:moveTo>
                      <a:pt x="286" y="121"/>
                    </a:moveTo>
                    <a:lnTo>
                      <a:pt x="284" y="104"/>
                    </a:lnTo>
                    <a:lnTo>
                      <a:pt x="300" y="99"/>
                    </a:lnTo>
                    <a:lnTo>
                      <a:pt x="305" y="118"/>
                    </a:lnTo>
                    <a:lnTo>
                      <a:pt x="286" y="121"/>
                    </a:lnTo>
                    <a:lnTo>
                      <a:pt x="286" y="121"/>
                    </a:lnTo>
                    <a:close/>
                    <a:moveTo>
                      <a:pt x="357" y="109"/>
                    </a:moveTo>
                    <a:lnTo>
                      <a:pt x="355" y="90"/>
                    </a:lnTo>
                    <a:lnTo>
                      <a:pt x="371" y="87"/>
                    </a:lnTo>
                    <a:lnTo>
                      <a:pt x="376" y="106"/>
                    </a:lnTo>
                    <a:lnTo>
                      <a:pt x="357" y="109"/>
                    </a:lnTo>
                    <a:lnTo>
                      <a:pt x="357" y="109"/>
                    </a:lnTo>
                    <a:close/>
                    <a:moveTo>
                      <a:pt x="428" y="97"/>
                    </a:moveTo>
                    <a:lnTo>
                      <a:pt x="425" y="78"/>
                    </a:lnTo>
                    <a:lnTo>
                      <a:pt x="442" y="76"/>
                    </a:lnTo>
                    <a:lnTo>
                      <a:pt x="447" y="92"/>
                    </a:lnTo>
                    <a:lnTo>
                      <a:pt x="428" y="97"/>
                    </a:lnTo>
                    <a:lnTo>
                      <a:pt x="428" y="97"/>
                    </a:lnTo>
                    <a:close/>
                    <a:moveTo>
                      <a:pt x="499" y="83"/>
                    </a:moveTo>
                    <a:lnTo>
                      <a:pt x="496" y="66"/>
                    </a:lnTo>
                    <a:lnTo>
                      <a:pt x="513" y="64"/>
                    </a:lnTo>
                    <a:lnTo>
                      <a:pt x="518" y="80"/>
                    </a:lnTo>
                    <a:lnTo>
                      <a:pt x="499" y="83"/>
                    </a:lnTo>
                    <a:lnTo>
                      <a:pt x="499" y="83"/>
                    </a:lnTo>
                    <a:close/>
                    <a:moveTo>
                      <a:pt x="570" y="71"/>
                    </a:moveTo>
                    <a:lnTo>
                      <a:pt x="567" y="54"/>
                    </a:lnTo>
                    <a:lnTo>
                      <a:pt x="584" y="50"/>
                    </a:lnTo>
                    <a:lnTo>
                      <a:pt x="588" y="69"/>
                    </a:lnTo>
                    <a:lnTo>
                      <a:pt x="570" y="71"/>
                    </a:lnTo>
                    <a:lnTo>
                      <a:pt x="570" y="71"/>
                    </a:lnTo>
                    <a:close/>
                    <a:moveTo>
                      <a:pt x="640" y="59"/>
                    </a:moveTo>
                    <a:lnTo>
                      <a:pt x="638" y="40"/>
                    </a:lnTo>
                    <a:lnTo>
                      <a:pt x="655" y="38"/>
                    </a:lnTo>
                    <a:lnTo>
                      <a:pt x="659" y="54"/>
                    </a:lnTo>
                    <a:lnTo>
                      <a:pt x="640" y="59"/>
                    </a:lnTo>
                    <a:lnTo>
                      <a:pt x="640" y="59"/>
                    </a:lnTo>
                    <a:close/>
                    <a:moveTo>
                      <a:pt x="711" y="47"/>
                    </a:moveTo>
                    <a:lnTo>
                      <a:pt x="709" y="28"/>
                    </a:lnTo>
                    <a:lnTo>
                      <a:pt x="725" y="26"/>
                    </a:lnTo>
                    <a:lnTo>
                      <a:pt x="730" y="43"/>
                    </a:lnTo>
                    <a:lnTo>
                      <a:pt x="711" y="47"/>
                    </a:lnTo>
                    <a:lnTo>
                      <a:pt x="711" y="47"/>
                    </a:lnTo>
                    <a:close/>
                    <a:moveTo>
                      <a:pt x="782" y="33"/>
                    </a:moveTo>
                    <a:lnTo>
                      <a:pt x="780" y="17"/>
                    </a:lnTo>
                    <a:lnTo>
                      <a:pt x="799" y="12"/>
                    </a:lnTo>
                    <a:lnTo>
                      <a:pt x="801" y="31"/>
                    </a:lnTo>
                    <a:lnTo>
                      <a:pt x="782" y="3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0" name="Freeform 539"/>
              <p:cNvSpPr>
                <a:spLocks noEditPoints="1"/>
              </p:cNvSpPr>
              <p:nvPr/>
            </p:nvSpPr>
            <p:spPr bwMode="auto">
              <a:xfrm>
                <a:off x="4498975" y="1082675"/>
                <a:ext cx="1728788" cy="280988"/>
              </a:xfrm>
              <a:custGeom>
                <a:avLst/>
                <a:gdLst>
                  <a:gd name="T0" fmla="*/ 16 w 1089"/>
                  <a:gd name="T1" fmla="*/ 21 h 177"/>
                  <a:gd name="T2" fmla="*/ 2 w 1089"/>
                  <a:gd name="T3" fmla="*/ 0 h 177"/>
                  <a:gd name="T4" fmla="*/ 21 w 1089"/>
                  <a:gd name="T5" fmla="*/ 2 h 177"/>
                  <a:gd name="T6" fmla="*/ 1086 w 1089"/>
                  <a:gd name="T7" fmla="*/ 177 h 177"/>
                  <a:gd name="T8" fmla="*/ 1070 w 1089"/>
                  <a:gd name="T9" fmla="*/ 158 h 177"/>
                  <a:gd name="T10" fmla="*/ 1089 w 1089"/>
                  <a:gd name="T11" fmla="*/ 161 h 177"/>
                  <a:gd name="T12" fmla="*/ 1015 w 1089"/>
                  <a:gd name="T13" fmla="*/ 168 h 177"/>
                  <a:gd name="T14" fmla="*/ 999 w 1089"/>
                  <a:gd name="T15" fmla="*/ 147 h 177"/>
                  <a:gd name="T16" fmla="*/ 1018 w 1089"/>
                  <a:gd name="T17" fmla="*/ 149 h 177"/>
                  <a:gd name="T18" fmla="*/ 942 w 1089"/>
                  <a:gd name="T19" fmla="*/ 156 h 177"/>
                  <a:gd name="T20" fmla="*/ 928 w 1089"/>
                  <a:gd name="T21" fmla="*/ 137 h 177"/>
                  <a:gd name="T22" fmla="*/ 947 w 1089"/>
                  <a:gd name="T23" fmla="*/ 139 h 177"/>
                  <a:gd name="T24" fmla="*/ 871 w 1089"/>
                  <a:gd name="T25" fmla="*/ 147 h 177"/>
                  <a:gd name="T26" fmla="*/ 857 w 1089"/>
                  <a:gd name="T27" fmla="*/ 125 h 177"/>
                  <a:gd name="T28" fmla="*/ 874 w 1089"/>
                  <a:gd name="T29" fmla="*/ 128 h 177"/>
                  <a:gd name="T30" fmla="*/ 800 w 1089"/>
                  <a:gd name="T31" fmla="*/ 137 h 177"/>
                  <a:gd name="T32" fmla="*/ 786 w 1089"/>
                  <a:gd name="T33" fmla="*/ 116 h 177"/>
                  <a:gd name="T34" fmla="*/ 803 w 1089"/>
                  <a:gd name="T35" fmla="*/ 118 h 177"/>
                  <a:gd name="T36" fmla="*/ 730 w 1089"/>
                  <a:gd name="T37" fmla="*/ 125 h 177"/>
                  <a:gd name="T38" fmla="*/ 715 w 1089"/>
                  <a:gd name="T39" fmla="*/ 104 h 177"/>
                  <a:gd name="T40" fmla="*/ 732 w 1089"/>
                  <a:gd name="T41" fmla="*/ 109 h 177"/>
                  <a:gd name="T42" fmla="*/ 659 w 1089"/>
                  <a:gd name="T43" fmla="*/ 116 h 177"/>
                  <a:gd name="T44" fmla="*/ 642 w 1089"/>
                  <a:gd name="T45" fmla="*/ 95 h 177"/>
                  <a:gd name="T46" fmla="*/ 661 w 1089"/>
                  <a:gd name="T47" fmla="*/ 97 h 177"/>
                  <a:gd name="T48" fmla="*/ 588 w 1089"/>
                  <a:gd name="T49" fmla="*/ 104 h 177"/>
                  <a:gd name="T50" fmla="*/ 571 w 1089"/>
                  <a:gd name="T51" fmla="*/ 85 h 177"/>
                  <a:gd name="T52" fmla="*/ 590 w 1089"/>
                  <a:gd name="T53" fmla="*/ 87 h 177"/>
                  <a:gd name="T54" fmla="*/ 517 w 1089"/>
                  <a:gd name="T55" fmla="*/ 95 h 177"/>
                  <a:gd name="T56" fmla="*/ 501 w 1089"/>
                  <a:gd name="T57" fmla="*/ 73 h 177"/>
                  <a:gd name="T58" fmla="*/ 519 w 1089"/>
                  <a:gd name="T59" fmla="*/ 76 h 177"/>
                  <a:gd name="T60" fmla="*/ 444 w 1089"/>
                  <a:gd name="T61" fmla="*/ 83 h 177"/>
                  <a:gd name="T62" fmla="*/ 430 w 1089"/>
                  <a:gd name="T63" fmla="*/ 64 h 177"/>
                  <a:gd name="T64" fmla="*/ 449 w 1089"/>
                  <a:gd name="T65" fmla="*/ 66 h 177"/>
                  <a:gd name="T66" fmla="*/ 373 w 1089"/>
                  <a:gd name="T67" fmla="*/ 73 h 177"/>
                  <a:gd name="T68" fmla="*/ 359 w 1089"/>
                  <a:gd name="T69" fmla="*/ 52 h 177"/>
                  <a:gd name="T70" fmla="*/ 375 w 1089"/>
                  <a:gd name="T71" fmla="*/ 54 h 177"/>
                  <a:gd name="T72" fmla="*/ 302 w 1089"/>
                  <a:gd name="T73" fmla="*/ 64 h 177"/>
                  <a:gd name="T74" fmla="*/ 288 w 1089"/>
                  <a:gd name="T75" fmla="*/ 43 h 177"/>
                  <a:gd name="T76" fmla="*/ 304 w 1089"/>
                  <a:gd name="T77" fmla="*/ 45 h 177"/>
                  <a:gd name="T78" fmla="*/ 231 w 1089"/>
                  <a:gd name="T79" fmla="*/ 52 h 177"/>
                  <a:gd name="T80" fmla="*/ 217 w 1089"/>
                  <a:gd name="T81" fmla="*/ 31 h 177"/>
                  <a:gd name="T82" fmla="*/ 234 w 1089"/>
                  <a:gd name="T83" fmla="*/ 36 h 177"/>
                  <a:gd name="T84" fmla="*/ 160 w 1089"/>
                  <a:gd name="T85" fmla="*/ 43 h 177"/>
                  <a:gd name="T86" fmla="*/ 144 w 1089"/>
                  <a:gd name="T87" fmla="*/ 21 h 177"/>
                  <a:gd name="T88" fmla="*/ 163 w 1089"/>
                  <a:gd name="T89" fmla="*/ 24 h 177"/>
                  <a:gd name="T90" fmla="*/ 90 w 1089"/>
                  <a:gd name="T91" fmla="*/ 31 h 177"/>
                  <a:gd name="T92" fmla="*/ 73 w 1089"/>
                  <a:gd name="T9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9" h="177">
                    <a:moveTo>
                      <a:pt x="21" y="2"/>
                    </a:moveTo>
                    <a:lnTo>
                      <a:pt x="16" y="21"/>
                    </a:lnTo>
                    <a:lnTo>
                      <a:pt x="0" y="19"/>
                    </a:lnTo>
                    <a:lnTo>
                      <a:pt x="2" y="0"/>
                    </a:lnTo>
                    <a:lnTo>
                      <a:pt x="21" y="2"/>
                    </a:lnTo>
                    <a:lnTo>
                      <a:pt x="21" y="2"/>
                    </a:lnTo>
                    <a:close/>
                    <a:moveTo>
                      <a:pt x="1089" y="161"/>
                    </a:moveTo>
                    <a:lnTo>
                      <a:pt x="1086" y="177"/>
                    </a:lnTo>
                    <a:lnTo>
                      <a:pt x="1067" y="175"/>
                    </a:lnTo>
                    <a:lnTo>
                      <a:pt x="1070" y="158"/>
                    </a:lnTo>
                    <a:lnTo>
                      <a:pt x="1089" y="161"/>
                    </a:lnTo>
                    <a:lnTo>
                      <a:pt x="1089" y="161"/>
                    </a:lnTo>
                    <a:close/>
                    <a:moveTo>
                      <a:pt x="1018" y="149"/>
                    </a:moveTo>
                    <a:lnTo>
                      <a:pt x="1015" y="168"/>
                    </a:lnTo>
                    <a:lnTo>
                      <a:pt x="997" y="165"/>
                    </a:lnTo>
                    <a:lnTo>
                      <a:pt x="999" y="147"/>
                    </a:lnTo>
                    <a:lnTo>
                      <a:pt x="1018" y="149"/>
                    </a:lnTo>
                    <a:lnTo>
                      <a:pt x="1018" y="149"/>
                    </a:lnTo>
                    <a:close/>
                    <a:moveTo>
                      <a:pt x="947" y="139"/>
                    </a:moveTo>
                    <a:lnTo>
                      <a:pt x="942" y="156"/>
                    </a:lnTo>
                    <a:lnTo>
                      <a:pt x="926" y="154"/>
                    </a:lnTo>
                    <a:lnTo>
                      <a:pt x="928" y="137"/>
                    </a:lnTo>
                    <a:lnTo>
                      <a:pt x="947" y="139"/>
                    </a:lnTo>
                    <a:lnTo>
                      <a:pt x="947" y="139"/>
                    </a:lnTo>
                    <a:close/>
                    <a:moveTo>
                      <a:pt x="874" y="128"/>
                    </a:moveTo>
                    <a:lnTo>
                      <a:pt x="871" y="147"/>
                    </a:lnTo>
                    <a:lnTo>
                      <a:pt x="855" y="144"/>
                    </a:lnTo>
                    <a:lnTo>
                      <a:pt x="857" y="125"/>
                    </a:lnTo>
                    <a:lnTo>
                      <a:pt x="874" y="128"/>
                    </a:lnTo>
                    <a:lnTo>
                      <a:pt x="874" y="128"/>
                    </a:lnTo>
                    <a:close/>
                    <a:moveTo>
                      <a:pt x="803" y="118"/>
                    </a:moveTo>
                    <a:lnTo>
                      <a:pt x="800" y="137"/>
                    </a:lnTo>
                    <a:lnTo>
                      <a:pt x="784" y="132"/>
                    </a:lnTo>
                    <a:lnTo>
                      <a:pt x="786" y="116"/>
                    </a:lnTo>
                    <a:lnTo>
                      <a:pt x="803" y="118"/>
                    </a:lnTo>
                    <a:lnTo>
                      <a:pt x="803" y="118"/>
                    </a:lnTo>
                    <a:close/>
                    <a:moveTo>
                      <a:pt x="732" y="109"/>
                    </a:moveTo>
                    <a:lnTo>
                      <a:pt x="730" y="125"/>
                    </a:lnTo>
                    <a:lnTo>
                      <a:pt x="711" y="123"/>
                    </a:lnTo>
                    <a:lnTo>
                      <a:pt x="715" y="104"/>
                    </a:lnTo>
                    <a:lnTo>
                      <a:pt x="732" y="109"/>
                    </a:lnTo>
                    <a:lnTo>
                      <a:pt x="732" y="109"/>
                    </a:lnTo>
                    <a:close/>
                    <a:moveTo>
                      <a:pt x="661" y="97"/>
                    </a:moveTo>
                    <a:lnTo>
                      <a:pt x="659" y="116"/>
                    </a:lnTo>
                    <a:lnTo>
                      <a:pt x="640" y="113"/>
                    </a:lnTo>
                    <a:lnTo>
                      <a:pt x="642" y="95"/>
                    </a:lnTo>
                    <a:lnTo>
                      <a:pt x="661" y="97"/>
                    </a:lnTo>
                    <a:lnTo>
                      <a:pt x="661" y="97"/>
                    </a:lnTo>
                    <a:close/>
                    <a:moveTo>
                      <a:pt x="590" y="87"/>
                    </a:moveTo>
                    <a:lnTo>
                      <a:pt x="588" y="104"/>
                    </a:lnTo>
                    <a:lnTo>
                      <a:pt x="569" y="102"/>
                    </a:lnTo>
                    <a:lnTo>
                      <a:pt x="571" y="85"/>
                    </a:lnTo>
                    <a:lnTo>
                      <a:pt x="590" y="87"/>
                    </a:lnTo>
                    <a:lnTo>
                      <a:pt x="590" y="87"/>
                    </a:lnTo>
                    <a:close/>
                    <a:moveTo>
                      <a:pt x="519" y="76"/>
                    </a:moveTo>
                    <a:lnTo>
                      <a:pt x="517" y="95"/>
                    </a:lnTo>
                    <a:lnTo>
                      <a:pt x="498" y="92"/>
                    </a:lnTo>
                    <a:lnTo>
                      <a:pt x="501" y="73"/>
                    </a:lnTo>
                    <a:lnTo>
                      <a:pt x="519" y="76"/>
                    </a:lnTo>
                    <a:lnTo>
                      <a:pt x="519" y="76"/>
                    </a:lnTo>
                    <a:close/>
                    <a:moveTo>
                      <a:pt x="449" y="66"/>
                    </a:moveTo>
                    <a:lnTo>
                      <a:pt x="444" y="83"/>
                    </a:lnTo>
                    <a:lnTo>
                      <a:pt x="427" y="80"/>
                    </a:lnTo>
                    <a:lnTo>
                      <a:pt x="430" y="64"/>
                    </a:lnTo>
                    <a:lnTo>
                      <a:pt x="449" y="66"/>
                    </a:lnTo>
                    <a:lnTo>
                      <a:pt x="449" y="66"/>
                    </a:lnTo>
                    <a:close/>
                    <a:moveTo>
                      <a:pt x="375" y="54"/>
                    </a:moveTo>
                    <a:lnTo>
                      <a:pt x="373" y="73"/>
                    </a:lnTo>
                    <a:lnTo>
                      <a:pt x="356" y="71"/>
                    </a:lnTo>
                    <a:lnTo>
                      <a:pt x="359" y="52"/>
                    </a:lnTo>
                    <a:lnTo>
                      <a:pt x="375" y="54"/>
                    </a:lnTo>
                    <a:lnTo>
                      <a:pt x="375" y="54"/>
                    </a:lnTo>
                    <a:close/>
                    <a:moveTo>
                      <a:pt x="304" y="45"/>
                    </a:moveTo>
                    <a:lnTo>
                      <a:pt x="302" y="64"/>
                    </a:lnTo>
                    <a:lnTo>
                      <a:pt x="286" y="59"/>
                    </a:lnTo>
                    <a:lnTo>
                      <a:pt x="288" y="43"/>
                    </a:lnTo>
                    <a:lnTo>
                      <a:pt x="304" y="45"/>
                    </a:lnTo>
                    <a:lnTo>
                      <a:pt x="304" y="45"/>
                    </a:lnTo>
                    <a:close/>
                    <a:moveTo>
                      <a:pt x="234" y="36"/>
                    </a:moveTo>
                    <a:lnTo>
                      <a:pt x="231" y="52"/>
                    </a:lnTo>
                    <a:lnTo>
                      <a:pt x="212" y="50"/>
                    </a:lnTo>
                    <a:lnTo>
                      <a:pt x="217" y="31"/>
                    </a:lnTo>
                    <a:lnTo>
                      <a:pt x="234" y="36"/>
                    </a:lnTo>
                    <a:lnTo>
                      <a:pt x="234" y="36"/>
                    </a:lnTo>
                    <a:close/>
                    <a:moveTo>
                      <a:pt x="163" y="24"/>
                    </a:moveTo>
                    <a:lnTo>
                      <a:pt x="160" y="43"/>
                    </a:lnTo>
                    <a:lnTo>
                      <a:pt x="141" y="40"/>
                    </a:lnTo>
                    <a:lnTo>
                      <a:pt x="144" y="21"/>
                    </a:lnTo>
                    <a:lnTo>
                      <a:pt x="163" y="24"/>
                    </a:lnTo>
                    <a:lnTo>
                      <a:pt x="163" y="24"/>
                    </a:lnTo>
                    <a:close/>
                    <a:moveTo>
                      <a:pt x="92" y="14"/>
                    </a:moveTo>
                    <a:lnTo>
                      <a:pt x="90" y="31"/>
                    </a:lnTo>
                    <a:lnTo>
                      <a:pt x="71" y="28"/>
                    </a:lnTo>
                    <a:lnTo>
                      <a:pt x="73" y="12"/>
                    </a:lnTo>
                    <a:lnTo>
                      <a:pt x="92" y="14"/>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1" name="Freeform 540"/>
              <p:cNvSpPr>
                <a:spLocks noEditPoints="1"/>
              </p:cNvSpPr>
              <p:nvPr/>
            </p:nvSpPr>
            <p:spPr bwMode="auto">
              <a:xfrm>
                <a:off x="7685088" y="1090613"/>
                <a:ext cx="739775" cy="1219200"/>
              </a:xfrm>
              <a:custGeom>
                <a:avLst/>
                <a:gdLst>
                  <a:gd name="T0" fmla="*/ 10 w 466"/>
                  <a:gd name="T1" fmla="*/ 23 h 768"/>
                  <a:gd name="T2" fmla="*/ 15 w 466"/>
                  <a:gd name="T3" fmla="*/ 0 h 768"/>
                  <a:gd name="T4" fmla="*/ 24 w 466"/>
                  <a:gd name="T5" fmla="*/ 16 h 768"/>
                  <a:gd name="T6" fmla="*/ 449 w 466"/>
                  <a:gd name="T7" fmla="*/ 768 h 768"/>
                  <a:gd name="T8" fmla="*/ 456 w 466"/>
                  <a:gd name="T9" fmla="*/ 744 h 768"/>
                  <a:gd name="T10" fmla="*/ 466 w 466"/>
                  <a:gd name="T11" fmla="*/ 758 h 768"/>
                  <a:gd name="T12" fmla="*/ 414 w 466"/>
                  <a:gd name="T13" fmla="*/ 706 h 768"/>
                  <a:gd name="T14" fmla="*/ 419 w 466"/>
                  <a:gd name="T15" fmla="*/ 680 h 768"/>
                  <a:gd name="T16" fmla="*/ 428 w 466"/>
                  <a:gd name="T17" fmla="*/ 697 h 768"/>
                  <a:gd name="T18" fmla="*/ 376 w 466"/>
                  <a:gd name="T19" fmla="*/ 645 h 768"/>
                  <a:gd name="T20" fmla="*/ 383 w 466"/>
                  <a:gd name="T21" fmla="*/ 619 h 768"/>
                  <a:gd name="T22" fmla="*/ 393 w 466"/>
                  <a:gd name="T23" fmla="*/ 635 h 768"/>
                  <a:gd name="T24" fmla="*/ 341 w 466"/>
                  <a:gd name="T25" fmla="*/ 581 h 768"/>
                  <a:gd name="T26" fmla="*/ 345 w 466"/>
                  <a:gd name="T27" fmla="*/ 557 h 768"/>
                  <a:gd name="T28" fmla="*/ 355 w 466"/>
                  <a:gd name="T29" fmla="*/ 571 h 768"/>
                  <a:gd name="T30" fmla="*/ 303 w 466"/>
                  <a:gd name="T31" fmla="*/ 519 h 768"/>
                  <a:gd name="T32" fmla="*/ 310 w 466"/>
                  <a:gd name="T33" fmla="*/ 496 h 768"/>
                  <a:gd name="T34" fmla="*/ 319 w 466"/>
                  <a:gd name="T35" fmla="*/ 510 h 768"/>
                  <a:gd name="T36" fmla="*/ 267 w 466"/>
                  <a:gd name="T37" fmla="*/ 458 h 768"/>
                  <a:gd name="T38" fmla="*/ 272 w 466"/>
                  <a:gd name="T39" fmla="*/ 432 h 768"/>
                  <a:gd name="T40" fmla="*/ 282 w 466"/>
                  <a:gd name="T41" fmla="*/ 449 h 768"/>
                  <a:gd name="T42" fmla="*/ 230 w 466"/>
                  <a:gd name="T43" fmla="*/ 397 h 768"/>
                  <a:gd name="T44" fmla="*/ 237 w 466"/>
                  <a:gd name="T45" fmla="*/ 371 h 768"/>
                  <a:gd name="T46" fmla="*/ 246 w 466"/>
                  <a:gd name="T47" fmla="*/ 387 h 768"/>
                  <a:gd name="T48" fmla="*/ 194 w 466"/>
                  <a:gd name="T49" fmla="*/ 333 h 768"/>
                  <a:gd name="T50" fmla="*/ 199 w 466"/>
                  <a:gd name="T51" fmla="*/ 309 h 768"/>
                  <a:gd name="T52" fmla="*/ 208 w 466"/>
                  <a:gd name="T53" fmla="*/ 326 h 768"/>
                  <a:gd name="T54" fmla="*/ 156 w 466"/>
                  <a:gd name="T55" fmla="*/ 271 h 768"/>
                  <a:gd name="T56" fmla="*/ 163 w 466"/>
                  <a:gd name="T57" fmla="*/ 248 h 768"/>
                  <a:gd name="T58" fmla="*/ 173 w 466"/>
                  <a:gd name="T59" fmla="*/ 262 h 768"/>
                  <a:gd name="T60" fmla="*/ 119 w 466"/>
                  <a:gd name="T61" fmla="*/ 210 h 768"/>
                  <a:gd name="T62" fmla="*/ 126 w 466"/>
                  <a:gd name="T63" fmla="*/ 186 h 768"/>
                  <a:gd name="T64" fmla="*/ 135 w 466"/>
                  <a:gd name="T65" fmla="*/ 201 h 768"/>
                  <a:gd name="T66" fmla="*/ 83 w 466"/>
                  <a:gd name="T67" fmla="*/ 149 h 768"/>
                  <a:gd name="T68" fmla="*/ 90 w 466"/>
                  <a:gd name="T69" fmla="*/ 123 h 768"/>
                  <a:gd name="T70" fmla="*/ 97 w 466"/>
                  <a:gd name="T71" fmla="*/ 139 h 768"/>
                  <a:gd name="T72" fmla="*/ 45 w 466"/>
                  <a:gd name="T73" fmla="*/ 87 h 768"/>
                  <a:gd name="T74" fmla="*/ 52 w 466"/>
                  <a:gd name="T75" fmla="*/ 6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68">
                    <a:moveTo>
                      <a:pt x="24" y="16"/>
                    </a:moveTo>
                    <a:lnTo>
                      <a:pt x="10" y="23"/>
                    </a:lnTo>
                    <a:lnTo>
                      <a:pt x="0" y="9"/>
                    </a:lnTo>
                    <a:lnTo>
                      <a:pt x="15" y="0"/>
                    </a:lnTo>
                    <a:lnTo>
                      <a:pt x="24" y="16"/>
                    </a:lnTo>
                    <a:lnTo>
                      <a:pt x="24" y="16"/>
                    </a:lnTo>
                    <a:close/>
                    <a:moveTo>
                      <a:pt x="466" y="758"/>
                    </a:moveTo>
                    <a:lnTo>
                      <a:pt x="449" y="768"/>
                    </a:lnTo>
                    <a:lnTo>
                      <a:pt x="440" y="751"/>
                    </a:lnTo>
                    <a:lnTo>
                      <a:pt x="456" y="744"/>
                    </a:lnTo>
                    <a:lnTo>
                      <a:pt x="466" y="758"/>
                    </a:lnTo>
                    <a:lnTo>
                      <a:pt x="466" y="758"/>
                    </a:lnTo>
                    <a:close/>
                    <a:moveTo>
                      <a:pt x="428" y="697"/>
                    </a:moveTo>
                    <a:lnTo>
                      <a:pt x="414" y="706"/>
                    </a:lnTo>
                    <a:lnTo>
                      <a:pt x="404" y="690"/>
                    </a:lnTo>
                    <a:lnTo>
                      <a:pt x="419" y="680"/>
                    </a:lnTo>
                    <a:lnTo>
                      <a:pt x="428" y="697"/>
                    </a:lnTo>
                    <a:lnTo>
                      <a:pt x="428" y="697"/>
                    </a:lnTo>
                    <a:close/>
                    <a:moveTo>
                      <a:pt x="393" y="635"/>
                    </a:moveTo>
                    <a:lnTo>
                      <a:pt x="376" y="645"/>
                    </a:lnTo>
                    <a:lnTo>
                      <a:pt x="367" y="628"/>
                    </a:lnTo>
                    <a:lnTo>
                      <a:pt x="383" y="619"/>
                    </a:lnTo>
                    <a:lnTo>
                      <a:pt x="393" y="635"/>
                    </a:lnTo>
                    <a:lnTo>
                      <a:pt x="393" y="635"/>
                    </a:lnTo>
                    <a:close/>
                    <a:moveTo>
                      <a:pt x="355" y="571"/>
                    </a:moveTo>
                    <a:lnTo>
                      <a:pt x="341" y="581"/>
                    </a:lnTo>
                    <a:lnTo>
                      <a:pt x="331" y="567"/>
                    </a:lnTo>
                    <a:lnTo>
                      <a:pt x="345" y="557"/>
                    </a:lnTo>
                    <a:lnTo>
                      <a:pt x="355" y="571"/>
                    </a:lnTo>
                    <a:lnTo>
                      <a:pt x="355" y="571"/>
                    </a:lnTo>
                    <a:close/>
                    <a:moveTo>
                      <a:pt x="319" y="510"/>
                    </a:moveTo>
                    <a:lnTo>
                      <a:pt x="303" y="519"/>
                    </a:lnTo>
                    <a:lnTo>
                      <a:pt x="293" y="505"/>
                    </a:lnTo>
                    <a:lnTo>
                      <a:pt x="310" y="496"/>
                    </a:lnTo>
                    <a:lnTo>
                      <a:pt x="319" y="510"/>
                    </a:lnTo>
                    <a:lnTo>
                      <a:pt x="319" y="510"/>
                    </a:lnTo>
                    <a:close/>
                    <a:moveTo>
                      <a:pt x="282" y="449"/>
                    </a:moveTo>
                    <a:lnTo>
                      <a:pt x="267" y="458"/>
                    </a:lnTo>
                    <a:lnTo>
                      <a:pt x="258" y="442"/>
                    </a:lnTo>
                    <a:lnTo>
                      <a:pt x="272" y="432"/>
                    </a:lnTo>
                    <a:lnTo>
                      <a:pt x="282" y="449"/>
                    </a:lnTo>
                    <a:lnTo>
                      <a:pt x="282" y="449"/>
                    </a:lnTo>
                    <a:close/>
                    <a:moveTo>
                      <a:pt x="246" y="387"/>
                    </a:moveTo>
                    <a:lnTo>
                      <a:pt x="230" y="397"/>
                    </a:lnTo>
                    <a:lnTo>
                      <a:pt x="220" y="380"/>
                    </a:lnTo>
                    <a:lnTo>
                      <a:pt x="237" y="371"/>
                    </a:lnTo>
                    <a:lnTo>
                      <a:pt x="246" y="387"/>
                    </a:lnTo>
                    <a:lnTo>
                      <a:pt x="246" y="387"/>
                    </a:lnTo>
                    <a:close/>
                    <a:moveTo>
                      <a:pt x="208" y="326"/>
                    </a:moveTo>
                    <a:lnTo>
                      <a:pt x="194" y="333"/>
                    </a:lnTo>
                    <a:lnTo>
                      <a:pt x="185" y="319"/>
                    </a:lnTo>
                    <a:lnTo>
                      <a:pt x="199" y="309"/>
                    </a:lnTo>
                    <a:lnTo>
                      <a:pt x="208" y="326"/>
                    </a:lnTo>
                    <a:lnTo>
                      <a:pt x="208" y="326"/>
                    </a:lnTo>
                    <a:close/>
                    <a:moveTo>
                      <a:pt x="173" y="262"/>
                    </a:moveTo>
                    <a:lnTo>
                      <a:pt x="156" y="271"/>
                    </a:lnTo>
                    <a:lnTo>
                      <a:pt x="147" y="257"/>
                    </a:lnTo>
                    <a:lnTo>
                      <a:pt x="163" y="248"/>
                    </a:lnTo>
                    <a:lnTo>
                      <a:pt x="173" y="262"/>
                    </a:lnTo>
                    <a:lnTo>
                      <a:pt x="173" y="262"/>
                    </a:lnTo>
                    <a:close/>
                    <a:moveTo>
                      <a:pt x="135" y="201"/>
                    </a:moveTo>
                    <a:lnTo>
                      <a:pt x="119" y="210"/>
                    </a:lnTo>
                    <a:lnTo>
                      <a:pt x="111" y="194"/>
                    </a:lnTo>
                    <a:lnTo>
                      <a:pt x="126" y="186"/>
                    </a:lnTo>
                    <a:lnTo>
                      <a:pt x="135" y="201"/>
                    </a:lnTo>
                    <a:lnTo>
                      <a:pt x="135" y="201"/>
                    </a:lnTo>
                    <a:close/>
                    <a:moveTo>
                      <a:pt x="97" y="139"/>
                    </a:moveTo>
                    <a:lnTo>
                      <a:pt x="83" y="149"/>
                    </a:lnTo>
                    <a:lnTo>
                      <a:pt x="74" y="132"/>
                    </a:lnTo>
                    <a:lnTo>
                      <a:pt x="90" y="123"/>
                    </a:lnTo>
                    <a:lnTo>
                      <a:pt x="97" y="139"/>
                    </a:lnTo>
                    <a:lnTo>
                      <a:pt x="97" y="139"/>
                    </a:lnTo>
                    <a:close/>
                    <a:moveTo>
                      <a:pt x="62" y="78"/>
                    </a:moveTo>
                    <a:lnTo>
                      <a:pt x="45" y="87"/>
                    </a:lnTo>
                    <a:lnTo>
                      <a:pt x="36" y="71"/>
                    </a:lnTo>
                    <a:lnTo>
                      <a:pt x="52" y="61"/>
                    </a:lnTo>
                    <a:lnTo>
                      <a:pt x="62" y="7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2" name="Freeform 541"/>
              <p:cNvSpPr>
                <a:spLocks noEditPoints="1"/>
              </p:cNvSpPr>
              <p:nvPr/>
            </p:nvSpPr>
            <p:spPr bwMode="auto">
              <a:xfrm>
                <a:off x="9080500" y="1900238"/>
                <a:ext cx="179388" cy="1042988"/>
              </a:xfrm>
              <a:custGeom>
                <a:avLst/>
                <a:gdLst>
                  <a:gd name="T0" fmla="*/ 95 w 113"/>
                  <a:gd name="T1" fmla="*/ 638 h 657"/>
                  <a:gd name="T2" fmla="*/ 111 w 113"/>
                  <a:gd name="T3" fmla="*/ 635 h 657"/>
                  <a:gd name="T4" fmla="*/ 113 w 113"/>
                  <a:gd name="T5" fmla="*/ 654 h 657"/>
                  <a:gd name="T6" fmla="*/ 97 w 113"/>
                  <a:gd name="T7" fmla="*/ 657 h 657"/>
                  <a:gd name="T8" fmla="*/ 95 w 113"/>
                  <a:gd name="T9" fmla="*/ 638 h 657"/>
                  <a:gd name="T10" fmla="*/ 95 w 113"/>
                  <a:gd name="T11" fmla="*/ 638 h 657"/>
                  <a:gd name="T12" fmla="*/ 0 w 113"/>
                  <a:gd name="T13" fmla="*/ 2 h 657"/>
                  <a:gd name="T14" fmla="*/ 0 w 113"/>
                  <a:gd name="T15" fmla="*/ 14 h 657"/>
                  <a:gd name="T16" fmla="*/ 19 w 113"/>
                  <a:gd name="T17" fmla="*/ 12 h 657"/>
                  <a:gd name="T18" fmla="*/ 17 w 113"/>
                  <a:gd name="T19" fmla="*/ 0 h 657"/>
                  <a:gd name="T20" fmla="*/ 0 w 113"/>
                  <a:gd name="T21" fmla="*/ 2 h 657"/>
                  <a:gd name="T22" fmla="*/ 0 w 113"/>
                  <a:gd name="T23" fmla="*/ 2 h 657"/>
                  <a:gd name="T24" fmla="*/ 10 w 113"/>
                  <a:gd name="T25" fmla="*/ 69 h 657"/>
                  <a:gd name="T26" fmla="*/ 26 w 113"/>
                  <a:gd name="T27" fmla="*/ 66 h 657"/>
                  <a:gd name="T28" fmla="*/ 28 w 113"/>
                  <a:gd name="T29" fmla="*/ 83 h 657"/>
                  <a:gd name="T30" fmla="*/ 12 w 113"/>
                  <a:gd name="T31" fmla="*/ 87 h 657"/>
                  <a:gd name="T32" fmla="*/ 10 w 113"/>
                  <a:gd name="T33" fmla="*/ 69 h 657"/>
                  <a:gd name="T34" fmla="*/ 10 w 113"/>
                  <a:gd name="T35" fmla="*/ 69 h 657"/>
                  <a:gd name="T36" fmla="*/ 19 w 113"/>
                  <a:gd name="T37" fmla="*/ 139 h 657"/>
                  <a:gd name="T38" fmla="*/ 38 w 113"/>
                  <a:gd name="T39" fmla="*/ 137 h 657"/>
                  <a:gd name="T40" fmla="*/ 40 w 113"/>
                  <a:gd name="T41" fmla="*/ 156 h 657"/>
                  <a:gd name="T42" fmla="*/ 21 w 113"/>
                  <a:gd name="T43" fmla="*/ 158 h 657"/>
                  <a:gd name="T44" fmla="*/ 19 w 113"/>
                  <a:gd name="T45" fmla="*/ 139 h 657"/>
                  <a:gd name="T46" fmla="*/ 19 w 113"/>
                  <a:gd name="T47" fmla="*/ 139 h 657"/>
                  <a:gd name="T48" fmla="*/ 31 w 113"/>
                  <a:gd name="T49" fmla="*/ 210 h 657"/>
                  <a:gd name="T50" fmla="*/ 47 w 113"/>
                  <a:gd name="T51" fmla="*/ 208 h 657"/>
                  <a:gd name="T52" fmla="*/ 50 w 113"/>
                  <a:gd name="T53" fmla="*/ 227 h 657"/>
                  <a:gd name="T54" fmla="*/ 33 w 113"/>
                  <a:gd name="T55" fmla="*/ 229 h 657"/>
                  <a:gd name="T56" fmla="*/ 31 w 113"/>
                  <a:gd name="T57" fmla="*/ 210 h 657"/>
                  <a:gd name="T58" fmla="*/ 31 w 113"/>
                  <a:gd name="T59" fmla="*/ 210 h 657"/>
                  <a:gd name="T60" fmla="*/ 40 w 113"/>
                  <a:gd name="T61" fmla="*/ 281 h 657"/>
                  <a:gd name="T62" fmla="*/ 59 w 113"/>
                  <a:gd name="T63" fmla="*/ 279 h 657"/>
                  <a:gd name="T64" fmla="*/ 62 w 113"/>
                  <a:gd name="T65" fmla="*/ 298 h 657"/>
                  <a:gd name="T66" fmla="*/ 43 w 113"/>
                  <a:gd name="T67" fmla="*/ 300 h 657"/>
                  <a:gd name="T68" fmla="*/ 40 w 113"/>
                  <a:gd name="T69" fmla="*/ 281 h 657"/>
                  <a:gd name="T70" fmla="*/ 40 w 113"/>
                  <a:gd name="T71" fmla="*/ 281 h 657"/>
                  <a:gd name="T72" fmla="*/ 52 w 113"/>
                  <a:gd name="T73" fmla="*/ 354 h 657"/>
                  <a:gd name="T74" fmla="*/ 69 w 113"/>
                  <a:gd name="T75" fmla="*/ 350 h 657"/>
                  <a:gd name="T76" fmla="*/ 71 w 113"/>
                  <a:gd name="T77" fmla="*/ 369 h 657"/>
                  <a:gd name="T78" fmla="*/ 54 w 113"/>
                  <a:gd name="T79" fmla="*/ 371 h 657"/>
                  <a:gd name="T80" fmla="*/ 52 w 113"/>
                  <a:gd name="T81" fmla="*/ 354 h 657"/>
                  <a:gd name="T82" fmla="*/ 52 w 113"/>
                  <a:gd name="T83" fmla="*/ 354 h 657"/>
                  <a:gd name="T84" fmla="*/ 62 w 113"/>
                  <a:gd name="T85" fmla="*/ 425 h 657"/>
                  <a:gd name="T86" fmla="*/ 80 w 113"/>
                  <a:gd name="T87" fmla="*/ 423 h 657"/>
                  <a:gd name="T88" fmla="*/ 83 w 113"/>
                  <a:gd name="T89" fmla="*/ 439 h 657"/>
                  <a:gd name="T90" fmla="*/ 64 w 113"/>
                  <a:gd name="T91" fmla="*/ 442 h 657"/>
                  <a:gd name="T92" fmla="*/ 62 w 113"/>
                  <a:gd name="T93" fmla="*/ 425 h 657"/>
                  <a:gd name="T94" fmla="*/ 62 w 113"/>
                  <a:gd name="T95" fmla="*/ 425 h 657"/>
                  <a:gd name="T96" fmla="*/ 73 w 113"/>
                  <a:gd name="T97" fmla="*/ 496 h 657"/>
                  <a:gd name="T98" fmla="*/ 90 w 113"/>
                  <a:gd name="T99" fmla="*/ 494 h 657"/>
                  <a:gd name="T100" fmla="*/ 92 w 113"/>
                  <a:gd name="T101" fmla="*/ 510 h 657"/>
                  <a:gd name="T102" fmla="*/ 76 w 113"/>
                  <a:gd name="T103" fmla="*/ 513 h 657"/>
                  <a:gd name="T104" fmla="*/ 73 w 113"/>
                  <a:gd name="T105" fmla="*/ 496 h 657"/>
                  <a:gd name="T106" fmla="*/ 73 w 113"/>
                  <a:gd name="T107" fmla="*/ 496 h 657"/>
                  <a:gd name="T108" fmla="*/ 83 w 113"/>
                  <a:gd name="T109" fmla="*/ 567 h 657"/>
                  <a:gd name="T110" fmla="*/ 102 w 113"/>
                  <a:gd name="T111" fmla="*/ 565 h 657"/>
                  <a:gd name="T112" fmla="*/ 104 w 113"/>
                  <a:gd name="T113" fmla="*/ 581 h 657"/>
                  <a:gd name="T114" fmla="*/ 85 w 113"/>
                  <a:gd name="T115" fmla="*/ 586 h 657"/>
                  <a:gd name="T116" fmla="*/ 83 w 113"/>
                  <a:gd name="T117" fmla="*/ 56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657">
                    <a:moveTo>
                      <a:pt x="95" y="638"/>
                    </a:moveTo>
                    <a:lnTo>
                      <a:pt x="111" y="635"/>
                    </a:lnTo>
                    <a:lnTo>
                      <a:pt x="113" y="654"/>
                    </a:lnTo>
                    <a:lnTo>
                      <a:pt x="97" y="657"/>
                    </a:lnTo>
                    <a:lnTo>
                      <a:pt x="95" y="638"/>
                    </a:lnTo>
                    <a:lnTo>
                      <a:pt x="95" y="638"/>
                    </a:lnTo>
                    <a:close/>
                    <a:moveTo>
                      <a:pt x="0" y="2"/>
                    </a:moveTo>
                    <a:lnTo>
                      <a:pt x="0" y="14"/>
                    </a:lnTo>
                    <a:lnTo>
                      <a:pt x="19" y="12"/>
                    </a:lnTo>
                    <a:lnTo>
                      <a:pt x="17" y="0"/>
                    </a:lnTo>
                    <a:lnTo>
                      <a:pt x="0" y="2"/>
                    </a:lnTo>
                    <a:lnTo>
                      <a:pt x="0" y="2"/>
                    </a:lnTo>
                    <a:close/>
                    <a:moveTo>
                      <a:pt x="10" y="69"/>
                    </a:moveTo>
                    <a:lnTo>
                      <a:pt x="26" y="66"/>
                    </a:lnTo>
                    <a:lnTo>
                      <a:pt x="28" y="83"/>
                    </a:lnTo>
                    <a:lnTo>
                      <a:pt x="12" y="87"/>
                    </a:lnTo>
                    <a:lnTo>
                      <a:pt x="10" y="69"/>
                    </a:lnTo>
                    <a:lnTo>
                      <a:pt x="10" y="69"/>
                    </a:lnTo>
                    <a:close/>
                    <a:moveTo>
                      <a:pt x="19" y="139"/>
                    </a:moveTo>
                    <a:lnTo>
                      <a:pt x="38" y="137"/>
                    </a:lnTo>
                    <a:lnTo>
                      <a:pt x="40" y="156"/>
                    </a:lnTo>
                    <a:lnTo>
                      <a:pt x="21" y="158"/>
                    </a:lnTo>
                    <a:lnTo>
                      <a:pt x="19" y="139"/>
                    </a:lnTo>
                    <a:lnTo>
                      <a:pt x="19" y="139"/>
                    </a:lnTo>
                    <a:close/>
                    <a:moveTo>
                      <a:pt x="31" y="210"/>
                    </a:moveTo>
                    <a:lnTo>
                      <a:pt x="47" y="208"/>
                    </a:lnTo>
                    <a:lnTo>
                      <a:pt x="50" y="227"/>
                    </a:lnTo>
                    <a:lnTo>
                      <a:pt x="33" y="229"/>
                    </a:lnTo>
                    <a:lnTo>
                      <a:pt x="31" y="210"/>
                    </a:lnTo>
                    <a:lnTo>
                      <a:pt x="31" y="210"/>
                    </a:lnTo>
                    <a:close/>
                    <a:moveTo>
                      <a:pt x="40" y="281"/>
                    </a:moveTo>
                    <a:lnTo>
                      <a:pt x="59" y="279"/>
                    </a:lnTo>
                    <a:lnTo>
                      <a:pt x="62" y="298"/>
                    </a:lnTo>
                    <a:lnTo>
                      <a:pt x="43" y="300"/>
                    </a:lnTo>
                    <a:lnTo>
                      <a:pt x="40" y="281"/>
                    </a:lnTo>
                    <a:lnTo>
                      <a:pt x="40" y="281"/>
                    </a:lnTo>
                    <a:close/>
                    <a:moveTo>
                      <a:pt x="52" y="354"/>
                    </a:moveTo>
                    <a:lnTo>
                      <a:pt x="69" y="350"/>
                    </a:lnTo>
                    <a:lnTo>
                      <a:pt x="71" y="369"/>
                    </a:lnTo>
                    <a:lnTo>
                      <a:pt x="54" y="371"/>
                    </a:lnTo>
                    <a:lnTo>
                      <a:pt x="52" y="354"/>
                    </a:lnTo>
                    <a:lnTo>
                      <a:pt x="52" y="354"/>
                    </a:lnTo>
                    <a:close/>
                    <a:moveTo>
                      <a:pt x="62" y="425"/>
                    </a:moveTo>
                    <a:lnTo>
                      <a:pt x="80" y="423"/>
                    </a:lnTo>
                    <a:lnTo>
                      <a:pt x="83" y="439"/>
                    </a:lnTo>
                    <a:lnTo>
                      <a:pt x="64" y="442"/>
                    </a:lnTo>
                    <a:lnTo>
                      <a:pt x="62" y="425"/>
                    </a:lnTo>
                    <a:lnTo>
                      <a:pt x="62" y="425"/>
                    </a:lnTo>
                    <a:close/>
                    <a:moveTo>
                      <a:pt x="73" y="496"/>
                    </a:moveTo>
                    <a:lnTo>
                      <a:pt x="90" y="494"/>
                    </a:lnTo>
                    <a:lnTo>
                      <a:pt x="92" y="510"/>
                    </a:lnTo>
                    <a:lnTo>
                      <a:pt x="76" y="513"/>
                    </a:lnTo>
                    <a:lnTo>
                      <a:pt x="73" y="496"/>
                    </a:lnTo>
                    <a:lnTo>
                      <a:pt x="73" y="496"/>
                    </a:lnTo>
                    <a:close/>
                    <a:moveTo>
                      <a:pt x="83" y="567"/>
                    </a:moveTo>
                    <a:lnTo>
                      <a:pt x="102" y="565"/>
                    </a:lnTo>
                    <a:lnTo>
                      <a:pt x="104" y="581"/>
                    </a:lnTo>
                    <a:lnTo>
                      <a:pt x="85" y="586"/>
                    </a:lnTo>
                    <a:lnTo>
                      <a:pt x="83" y="567"/>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3" name="Freeform 542"/>
              <p:cNvSpPr>
                <a:spLocks noEditPoints="1"/>
              </p:cNvSpPr>
              <p:nvPr/>
            </p:nvSpPr>
            <p:spPr bwMode="auto">
              <a:xfrm>
                <a:off x="8791575" y="3321050"/>
                <a:ext cx="974725" cy="457200"/>
              </a:xfrm>
              <a:custGeom>
                <a:avLst/>
                <a:gdLst>
                  <a:gd name="T0" fmla="*/ 598 w 614"/>
                  <a:gd name="T1" fmla="*/ 24 h 288"/>
                  <a:gd name="T2" fmla="*/ 591 w 614"/>
                  <a:gd name="T3" fmla="*/ 7 h 288"/>
                  <a:gd name="T4" fmla="*/ 607 w 614"/>
                  <a:gd name="T5" fmla="*/ 0 h 288"/>
                  <a:gd name="T6" fmla="*/ 614 w 614"/>
                  <a:gd name="T7" fmla="*/ 17 h 288"/>
                  <a:gd name="T8" fmla="*/ 598 w 614"/>
                  <a:gd name="T9" fmla="*/ 24 h 288"/>
                  <a:gd name="T10" fmla="*/ 598 w 614"/>
                  <a:gd name="T11" fmla="*/ 24 h 288"/>
                  <a:gd name="T12" fmla="*/ 7 w 614"/>
                  <a:gd name="T13" fmla="*/ 288 h 288"/>
                  <a:gd name="T14" fmla="*/ 0 w 614"/>
                  <a:gd name="T15" fmla="*/ 274 h 288"/>
                  <a:gd name="T16" fmla="*/ 17 w 614"/>
                  <a:gd name="T17" fmla="*/ 265 h 288"/>
                  <a:gd name="T18" fmla="*/ 24 w 614"/>
                  <a:gd name="T19" fmla="*/ 281 h 288"/>
                  <a:gd name="T20" fmla="*/ 7 w 614"/>
                  <a:gd name="T21" fmla="*/ 288 h 288"/>
                  <a:gd name="T22" fmla="*/ 7 w 614"/>
                  <a:gd name="T23" fmla="*/ 288 h 288"/>
                  <a:gd name="T24" fmla="*/ 73 w 614"/>
                  <a:gd name="T25" fmla="*/ 260 h 288"/>
                  <a:gd name="T26" fmla="*/ 66 w 614"/>
                  <a:gd name="T27" fmla="*/ 244 h 288"/>
                  <a:gd name="T28" fmla="*/ 83 w 614"/>
                  <a:gd name="T29" fmla="*/ 237 h 288"/>
                  <a:gd name="T30" fmla="*/ 90 w 614"/>
                  <a:gd name="T31" fmla="*/ 253 h 288"/>
                  <a:gd name="T32" fmla="*/ 73 w 614"/>
                  <a:gd name="T33" fmla="*/ 260 h 288"/>
                  <a:gd name="T34" fmla="*/ 73 w 614"/>
                  <a:gd name="T35" fmla="*/ 260 h 288"/>
                  <a:gd name="T36" fmla="*/ 140 w 614"/>
                  <a:gd name="T37" fmla="*/ 232 h 288"/>
                  <a:gd name="T38" fmla="*/ 132 w 614"/>
                  <a:gd name="T39" fmla="*/ 215 h 288"/>
                  <a:gd name="T40" fmla="*/ 149 w 614"/>
                  <a:gd name="T41" fmla="*/ 206 h 288"/>
                  <a:gd name="T42" fmla="*/ 156 w 614"/>
                  <a:gd name="T43" fmla="*/ 222 h 288"/>
                  <a:gd name="T44" fmla="*/ 140 w 614"/>
                  <a:gd name="T45" fmla="*/ 232 h 288"/>
                  <a:gd name="T46" fmla="*/ 140 w 614"/>
                  <a:gd name="T47" fmla="*/ 232 h 288"/>
                  <a:gd name="T48" fmla="*/ 206 w 614"/>
                  <a:gd name="T49" fmla="*/ 201 h 288"/>
                  <a:gd name="T50" fmla="*/ 196 w 614"/>
                  <a:gd name="T51" fmla="*/ 185 h 288"/>
                  <a:gd name="T52" fmla="*/ 213 w 614"/>
                  <a:gd name="T53" fmla="*/ 177 h 288"/>
                  <a:gd name="T54" fmla="*/ 222 w 614"/>
                  <a:gd name="T55" fmla="*/ 194 h 288"/>
                  <a:gd name="T56" fmla="*/ 206 w 614"/>
                  <a:gd name="T57" fmla="*/ 201 h 288"/>
                  <a:gd name="T58" fmla="*/ 206 w 614"/>
                  <a:gd name="T59" fmla="*/ 201 h 288"/>
                  <a:gd name="T60" fmla="*/ 269 w 614"/>
                  <a:gd name="T61" fmla="*/ 173 h 288"/>
                  <a:gd name="T62" fmla="*/ 262 w 614"/>
                  <a:gd name="T63" fmla="*/ 156 h 288"/>
                  <a:gd name="T64" fmla="*/ 279 w 614"/>
                  <a:gd name="T65" fmla="*/ 147 h 288"/>
                  <a:gd name="T66" fmla="*/ 286 w 614"/>
                  <a:gd name="T67" fmla="*/ 163 h 288"/>
                  <a:gd name="T68" fmla="*/ 269 w 614"/>
                  <a:gd name="T69" fmla="*/ 173 h 288"/>
                  <a:gd name="T70" fmla="*/ 269 w 614"/>
                  <a:gd name="T71" fmla="*/ 173 h 288"/>
                  <a:gd name="T72" fmla="*/ 336 w 614"/>
                  <a:gd name="T73" fmla="*/ 142 h 288"/>
                  <a:gd name="T74" fmla="*/ 329 w 614"/>
                  <a:gd name="T75" fmla="*/ 125 h 288"/>
                  <a:gd name="T76" fmla="*/ 345 w 614"/>
                  <a:gd name="T77" fmla="*/ 118 h 288"/>
                  <a:gd name="T78" fmla="*/ 352 w 614"/>
                  <a:gd name="T79" fmla="*/ 135 h 288"/>
                  <a:gd name="T80" fmla="*/ 336 w 614"/>
                  <a:gd name="T81" fmla="*/ 142 h 288"/>
                  <a:gd name="T82" fmla="*/ 336 w 614"/>
                  <a:gd name="T83" fmla="*/ 142 h 288"/>
                  <a:gd name="T84" fmla="*/ 402 w 614"/>
                  <a:gd name="T85" fmla="*/ 114 h 288"/>
                  <a:gd name="T86" fmla="*/ 395 w 614"/>
                  <a:gd name="T87" fmla="*/ 97 h 288"/>
                  <a:gd name="T88" fmla="*/ 411 w 614"/>
                  <a:gd name="T89" fmla="*/ 88 h 288"/>
                  <a:gd name="T90" fmla="*/ 418 w 614"/>
                  <a:gd name="T91" fmla="*/ 104 h 288"/>
                  <a:gd name="T92" fmla="*/ 402 w 614"/>
                  <a:gd name="T93" fmla="*/ 114 h 288"/>
                  <a:gd name="T94" fmla="*/ 402 w 614"/>
                  <a:gd name="T95" fmla="*/ 114 h 288"/>
                  <a:gd name="T96" fmla="*/ 468 w 614"/>
                  <a:gd name="T97" fmla="*/ 83 h 288"/>
                  <a:gd name="T98" fmla="*/ 461 w 614"/>
                  <a:gd name="T99" fmla="*/ 66 h 288"/>
                  <a:gd name="T100" fmla="*/ 477 w 614"/>
                  <a:gd name="T101" fmla="*/ 59 h 288"/>
                  <a:gd name="T102" fmla="*/ 484 w 614"/>
                  <a:gd name="T103" fmla="*/ 76 h 288"/>
                  <a:gd name="T104" fmla="*/ 468 w 614"/>
                  <a:gd name="T105" fmla="*/ 83 h 288"/>
                  <a:gd name="T106" fmla="*/ 468 w 614"/>
                  <a:gd name="T107" fmla="*/ 83 h 288"/>
                  <a:gd name="T108" fmla="*/ 534 w 614"/>
                  <a:gd name="T109" fmla="*/ 55 h 288"/>
                  <a:gd name="T110" fmla="*/ 525 w 614"/>
                  <a:gd name="T111" fmla="*/ 38 h 288"/>
                  <a:gd name="T112" fmla="*/ 541 w 614"/>
                  <a:gd name="T113" fmla="*/ 29 h 288"/>
                  <a:gd name="T114" fmla="*/ 551 w 614"/>
                  <a:gd name="T115" fmla="*/ 45 h 288"/>
                  <a:gd name="T116" fmla="*/ 534 w 614"/>
                  <a:gd name="T117" fmla="*/ 5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88">
                    <a:moveTo>
                      <a:pt x="598" y="24"/>
                    </a:moveTo>
                    <a:lnTo>
                      <a:pt x="591" y="7"/>
                    </a:lnTo>
                    <a:lnTo>
                      <a:pt x="607" y="0"/>
                    </a:lnTo>
                    <a:lnTo>
                      <a:pt x="614" y="17"/>
                    </a:lnTo>
                    <a:lnTo>
                      <a:pt x="598" y="24"/>
                    </a:lnTo>
                    <a:lnTo>
                      <a:pt x="598" y="24"/>
                    </a:lnTo>
                    <a:close/>
                    <a:moveTo>
                      <a:pt x="7" y="288"/>
                    </a:moveTo>
                    <a:lnTo>
                      <a:pt x="0" y="274"/>
                    </a:lnTo>
                    <a:lnTo>
                      <a:pt x="17" y="265"/>
                    </a:lnTo>
                    <a:lnTo>
                      <a:pt x="24" y="281"/>
                    </a:lnTo>
                    <a:lnTo>
                      <a:pt x="7" y="288"/>
                    </a:lnTo>
                    <a:lnTo>
                      <a:pt x="7" y="288"/>
                    </a:lnTo>
                    <a:close/>
                    <a:moveTo>
                      <a:pt x="73" y="260"/>
                    </a:moveTo>
                    <a:lnTo>
                      <a:pt x="66" y="244"/>
                    </a:lnTo>
                    <a:lnTo>
                      <a:pt x="83" y="237"/>
                    </a:lnTo>
                    <a:lnTo>
                      <a:pt x="90" y="253"/>
                    </a:lnTo>
                    <a:lnTo>
                      <a:pt x="73" y="260"/>
                    </a:lnTo>
                    <a:lnTo>
                      <a:pt x="73" y="260"/>
                    </a:lnTo>
                    <a:close/>
                    <a:moveTo>
                      <a:pt x="140" y="232"/>
                    </a:moveTo>
                    <a:lnTo>
                      <a:pt x="132" y="215"/>
                    </a:lnTo>
                    <a:lnTo>
                      <a:pt x="149" y="206"/>
                    </a:lnTo>
                    <a:lnTo>
                      <a:pt x="156" y="222"/>
                    </a:lnTo>
                    <a:lnTo>
                      <a:pt x="140" y="232"/>
                    </a:lnTo>
                    <a:lnTo>
                      <a:pt x="140" y="232"/>
                    </a:lnTo>
                    <a:close/>
                    <a:moveTo>
                      <a:pt x="206" y="201"/>
                    </a:moveTo>
                    <a:lnTo>
                      <a:pt x="196" y="185"/>
                    </a:lnTo>
                    <a:lnTo>
                      <a:pt x="213" y="177"/>
                    </a:lnTo>
                    <a:lnTo>
                      <a:pt x="222" y="194"/>
                    </a:lnTo>
                    <a:lnTo>
                      <a:pt x="206" y="201"/>
                    </a:lnTo>
                    <a:lnTo>
                      <a:pt x="206" y="201"/>
                    </a:lnTo>
                    <a:close/>
                    <a:moveTo>
                      <a:pt x="269" y="173"/>
                    </a:moveTo>
                    <a:lnTo>
                      <a:pt x="262" y="156"/>
                    </a:lnTo>
                    <a:lnTo>
                      <a:pt x="279" y="147"/>
                    </a:lnTo>
                    <a:lnTo>
                      <a:pt x="286" y="163"/>
                    </a:lnTo>
                    <a:lnTo>
                      <a:pt x="269" y="173"/>
                    </a:lnTo>
                    <a:lnTo>
                      <a:pt x="269" y="173"/>
                    </a:lnTo>
                    <a:close/>
                    <a:moveTo>
                      <a:pt x="336" y="142"/>
                    </a:moveTo>
                    <a:lnTo>
                      <a:pt x="329" y="125"/>
                    </a:lnTo>
                    <a:lnTo>
                      <a:pt x="345" y="118"/>
                    </a:lnTo>
                    <a:lnTo>
                      <a:pt x="352" y="135"/>
                    </a:lnTo>
                    <a:lnTo>
                      <a:pt x="336" y="142"/>
                    </a:lnTo>
                    <a:lnTo>
                      <a:pt x="336" y="142"/>
                    </a:lnTo>
                    <a:close/>
                    <a:moveTo>
                      <a:pt x="402" y="114"/>
                    </a:moveTo>
                    <a:lnTo>
                      <a:pt x="395" y="97"/>
                    </a:lnTo>
                    <a:lnTo>
                      <a:pt x="411" y="88"/>
                    </a:lnTo>
                    <a:lnTo>
                      <a:pt x="418" y="104"/>
                    </a:lnTo>
                    <a:lnTo>
                      <a:pt x="402" y="114"/>
                    </a:lnTo>
                    <a:lnTo>
                      <a:pt x="402" y="114"/>
                    </a:lnTo>
                    <a:close/>
                    <a:moveTo>
                      <a:pt x="468" y="83"/>
                    </a:moveTo>
                    <a:lnTo>
                      <a:pt x="461" y="66"/>
                    </a:lnTo>
                    <a:lnTo>
                      <a:pt x="477" y="59"/>
                    </a:lnTo>
                    <a:lnTo>
                      <a:pt x="484" y="76"/>
                    </a:lnTo>
                    <a:lnTo>
                      <a:pt x="468" y="83"/>
                    </a:lnTo>
                    <a:lnTo>
                      <a:pt x="468" y="83"/>
                    </a:lnTo>
                    <a:close/>
                    <a:moveTo>
                      <a:pt x="534" y="55"/>
                    </a:moveTo>
                    <a:lnTo>
                      <a:pt x="525" y="38"/>
                    </a:lnTo>
                    <a:lnTo>
                      <a:pt x="541" y="29"/>
                    </a:lnTo>
                    <a:lnTo>
                      <a:pt x="551" y="45"/>
                    </a:lnTo>
                    <a:lnTo>
                      <a:pt x="534" y="55"/>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4" name="Freeform 543"/>
              <p:cNvSpPr>
                <a:spLocks noEditPoints="1"/>
              </p:cNvSpPr>
              <p:nvPr/>
            </p:nvSpPr>
            <p:spPr bwMode="auto">
              <a:xfrm>
                <a:off x="7032625" y="2046288"/>
                <a:ext cx="593725" cy="1293813"/>
              </a:xfrm>
              <a:custGeom>
                <a:avLst/>
                <a:gdLst>
                  <a:gd name="T0" fmla="*/ 8 w 374"/>
                  <a:gd name="T1" fmla="*/ 24 h 815"/>
                  <a:gd name="T2" fmla="*/ 17 w 374"/>
                  <a:gd name="T3" fmla="*/ 0 h 815"/>
                  <a:gd name="T4" fmla="*/ 24 w 374"/>
                  <a:gd name="T5" fmla="*/ 17 h 815"/>
                  <a:gd name="T6" fmla="*/ 357 w 374"/>
                  <a:gd name="T7" fmla="*/ 815 h 815"/>
                  <a:gd name="T8" fmla="*/ 367 w 374"/>
                  <a:gd name="T9" fmla="*/ 789 h 815"/>
                  <a:gd name="T10" fmla="*/ 374 w 374"/>
                  <a:gd name="T11" fmla="*/ 806 h 815"/>
                  <a:gd name="T12" fmla="*/ 326 w 374"/>
                  <a:gd name="T13" fmla="*/ 749 h 815"/>
                  <a:gd name="T14" fmla="*/ 336 w 374"/>
                  <a:gd name="T15" fmla="*/ 725 h 815"/>
                  <a:gd name="T16" fmla="*/ 343 w 374"/>
                  <a:gd name="T17" fmla="*/ 742 h 815"/>
                  <a:gd name="T18" fmla="*/ 298 w 374"/>
                  <a:gd name="T19" fmla="*/ 683 h 815"/>
                  <a:gd name="T20" fmla="*/ 308 w 374"/>
                  <a:gd name="T21" fmla="*/ 659 h 815"/>
                  <a:gd name="T22" fmla="*/ 315 w 374"/>
                  <a:gd name="T23" fmla="*/ 676 h 815"/>
                  <a:gd name="T24" fmla="*/ 270 w 374"/>
                  <a:gd name="T25" fmla="*/ 617 h 815"/>
                  <a:gd name="T26" fmla="*/ 279 w 374"/>
                  <a:gd name="T27" fmla="*/ 593 h 815"/>
                  <a:gd name="T28" fmla="*/ 286 w 374"/>
                  <a:gd name="T29" fmla="*/ 610 h 815"/>
                  <a:gd name="T30" fmla="*/ 239 w 374"/>
                  <a:gd name="T31" fmla="*/ 551 h 815"/>
                  <a:gd name="T32" fmla="*/ 248 w 374"/>
                  <a:gd name="T33" fmla="*/ 527 h 815"/>
                  <a:gd name="T34" fmla="*/ 256 w 374"/>
                  <a:gd name="T35" fmla="*/ 543 h 815"/>
                  <a:gd name="T36" fmla="*/ 211 w 374"/>
                  <a:gd name="T37" fmla="*/ 484 h 815"/>
                  <a:gd name="T38" fmla="*/ 220 w 374"/>
                  <a:gd name="T39" fmla="*/ 461 h 815"/>
                  <a:gd name="T40" fmla="*/ 227 w 374"/>
                  <a:gd name="T41" fmla="*/ 477 h 815"/>
                  <a:gd name="T42" fmla="*/ 182 w 374"/>
                  <a:gd name="T43" fmla="*/ 418 h 815"/>
                  <a:gd name="T44" fmla="*/ 192 w 374"/>
                  <a:gd name="T45" fmla="*/ 395 h 815"/>
                  <a:gd name="T46" fmla="*/ 199 w 374"/>
                  <a:gd name="T47" fmla="*/ 411 h 815"/>
                  <a:gd name="T48" fmla="*/ 152 w 374"/>
                  <a:gd name="T49" fmla="*/ 352 h 815"/>
                  <a:gd name="T50" fmla="*/ 161 w 374"/>
                  <a:gd name="T51" fmla="*/ 329 h 815"/>
                  <a:gd name="T52" fmla="*/ 168 w 374"/>
                  <a:gd name="T53" fmla="*/ 345 h 815"/>
                  <a:gd name="T54" fmla="*/ 123 w 374"/>
                  <a:gd name="T55" fmla="*/ 288 h 815"/>
                  <a:gd name="T56" fmla="*/ 133 w 374"/>
                  <a:gd name="T57" fmla="*/ 265 h 815"/>
                  <a:gd name="T58" fmla="*/ 140 w 374"/>
                  <a:gd name="T59" fmla="*/ 281 h 815"/>
                  <a:gd name="T60" fmla="*/ 95 w 374"/>
                  <a:gd name="T61" fmla="*/ 222 h 815"/>
                  <a:gd name="T62" fmla="*/ 104 w 374"/>
                  <a:gd name="T63" fmla="*/ 199 h 815"/>
                  <a:gd name="T64" fmla="*/ 111 w 374"/>
                  <a:gd name="T65" fmla="*/ 215 h 815"/>
                  <a:gd name="T66" fmla="*/ 64 w 374"/>
                  <a:gd name="T67" fmla="*/ 156 h 815"/>
                  <a:gd name="T68" fmla="*/ 74 w 374"/>
                  <a:gd name="T69" fmla="*/ 132 h 815"/>
                  <a:gd name="T70" fmla="*/ 81 w 374"/>
                  <a:gd name="T71" fmla="*/ 149 h 815"/>
                  <a:gd name="T72" fmla="*/ 36 w 374"/>
                  <a:gd name="T73" fmla="*/ 90 h 815"/>
                  <a:gd name="T74" fmla="*/ 45 w 374"/>
                  <a:gd name="T75" fmla="*/ 6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5">
                    <a:moveTo>
                      <a:pt x="24" y="17"/>
                    </a:moveTo>
                    <a:lnTo>
                      <a:pt x="8" y="24"/>
                    </a:lnTo>
                    <a:lnTo>
                      <a:pt x="0" y="7"/>
                    </a:lnTo>
                    <a:lnTo>
                      <a:pt x="17" y="0"/>
                    </a:lnTo>
                    <a:lnTo>
                      <a:pt x="24" y="17"/>
                    </a:lnTo>
                    <a:lnTo>
                      <a:pt x="24" y="17"/>
                    </a:lnTo>
                    <a:close/>
                    <a:moveTo>
                      <a:pt x="374" y="806"/>
                    </a:moveTo>
                    <a:lnTo>
                      <a:pt x="357" y="815"/>
                    </a:lnTo>
                    <a:lnTo>
                      <a:pt x="350" y="799"/>
                    </a:lnTo>
                    <a:lnTo>
                      <a:pt x="367" y="789"/>
                    </a:lnTo>
                    <a:lnTo>
                      <a:pt x="374" y="806"/>
                    </a:lnTo>
                    <a:lnTo>
                      <a:pt x="374" y="806"/>
                    </a:lnTo>
                    <a:close/>
                    <a:moveTo>
                      <a:pt x="343" y="742"/>
                    </a:moveTo>
                    <a:lnTo>
                      <a:pt x="326" y="749"/>
                    </a:lnTo>
                    <a:lnTo>
                      <a:pt x="319" y="732"/>
                    </a:lnTo>
                    <a:lnTo>
                      <a:pt x="336" y="725"/>
                    </a:lnTo>
                    <a:lnTo>
                      <a:pt x="343" y="742"/>
                    </a:lnTo>
                    <a:lnTo>
                      <a:pt x="343" y="742"/>
                    </a:lnTo>
                    <a:close/>
                    <a:moveTo>
                      <a:pt x="315" y="676"/>
                    </a:moveTo>
                    <a:lnTo>
                      <a:pt x="298" y="683"/>
                    </a:lnTo>
                    <a:lnTo>
                      <a:pt x="291" y="666"/>
                    </a:lnTo>
                    <a:lnTo>
                      <a:pt x="308" y="659"/>
                    </a:lnTo>
                    <a:lnTo>
                      <a:pt x="315" y="676"/>
                    </a:lnTo>
                    <a:lnTo>
                      <a:pt x="315" y="676"/>
                    </a:lnTo>
                    <a:close/>
                    <a:moveTo>
                      <a:pt x="286" y="610"/>
                    </a:moveTo>
                    <a:lnTo>
                      <a:pt x="270" y="617"/>
                    </a:lnTo>
                    <a:lnTo>
                      <a:pt x="263" y="600"/>
                    </a:lnTo>
                    <a:lnTo>
                      <a:pt x="279" y="593"/>
                    </a:lnTo>
                    <a:lnTo>
                      <a:pt x="286" y="610"/>
                    </a:lnTo>
                    <a:lnTo>
                      <a:pt x="286" y="610"/>
                    </a:lnTo>
                    <a:close/>
                    <a:moveTo>
                      <a:pt x="256" y="543"/>
                    </a:moveTo>
                    <a:lnTo>
                      <a:pt x="239" y="551"/>
                    </a:lnTo>
                    <a:lnTo>
                      <a:pt x="232" y="534"/>
                    </a:lnTo>
                    <a:lnTo>
                      <a:pt x="248" y="527"/>
                    </a:lnTo>
                    <a:lnTo>
                      <a:pt x="256" y="543"/>
                    </a:lnTo>
                    <a:lnTo>
                      <a:pt x="256" y="543"/>
                    </a:lnTo>
                    <a:close/>
                    <a:moveTo>
                      <a:pt x="227" y="477"/>
                    </a:moveTo>
                    <a:lnTo>
                      <a:pt x="211" y="484"/>
                    </a:lnTo>
                    <a:lnTo>
                      <a:pt x="204" y="468"/>
                    </a:lnTo>
                    <a:lnTo>
                      <a:pt x="220" y="461"/>
                    </a:lnTo>
                    <a:lnTo>
                      <a:pt x="227" y="477"/>
                    </a:lnTo>
                    <a:lnTo>
                      <a:pt x="227" y="477"/>
                    </a:lnTo>
                    <a:close/>
                    <a:moveTo>
                      <a:pt x="199" y="411"/>
                    </a:moveTo>
                    <a:lnTo>
                      <a:pt x="182" y="418"/>
                    </a:lnTo>
                    <a:lnTo>
                      <a:pt x="175" y="402"/>
                    </a:lnTo>
                    <a:lnTo>
                      <a:pt x="192" y="395"/>
                    </a:lnTo>
                    <a:lnTo>
                      <a:pt x="199" y="411"/>
                    </a:lnTo>
                    <a:lnTo>
                      <a:pt x="199" y="411"/>
                    </a:lnTo>
                    <a:close/>
                    <a:moveTo>
                      <a:pt x="168" y="345"/>
                    </a:moveTo>
                    <a:lnTo>
                      <a:pt x="152" y="352"/>
                    </a:lnTo>
                    <a:lnTo>
                      <a:pt x="145" y="336"/>
                    </a:lnTo>
                    <a:lnTo>
                      <a:pt x="161" y="329"/>
                    </a:lnTo>
                    <a:lnTo>
                      <a:pt x="168" y="345"/>
                    </a:lnTo>
                    <a:lnTo>
                      <a:pt x="168" y="345"/>
                    </a:lnTo>
                    <a:close/>
                    <a:moveTo>
                      <a:pt x="140" y="281"/>
                    </a:moveTo>
                    <a:lnTo>
                      <a:pt x="123" y="288"/>
                    </a:lnTo>
                    <a:lnTo>
                      <a:pt x="116" y="272"/>
                    </a:lnTo>
                    <a:lnTo>
                      <a:pt x="133" y="265"/>
                    </a:lnTo>
                    <a:lnTo>
                      <a:pt x="140" y="281"/>
                    </a:lnTo>
                    <a:lnTo>
                      <a:pt x="140" y="281"/>
                    </a:lnTo>
                    <a:close/>
                    <a:moveTo>
                      <a:pt x="111" y="215"/>
                    </a:moveTo>
                    <a:lnTo>
                      <a:pt x="95" y="222"/>
                    </a:lnTo>
                    <a:lnTo>
                      <a:pt x="88" y="206"/>
                    </a:lnTo>
                    <a:lnTo>
                      <a:pt x="104" y="199"/>
                    </a:lnTo>
                    <a:lnTo>
                      <a:pt x="111" y="215"/>
                    </a:lnTo>
                    <a:lnTo>
                      <a:pt x="111" y="215"/>
                    </a:lnTo>
                    <a:close/>
                    <a:moveTo>
                      <a:pt x="81" y="149"/>
                    </a:moveTo>
                    <a:lnTo>
                      <a:pt x="64" y="156"/>
                    </a:lnTo>
                    <a:lnTo>
                      <a:pt x="57" y="140"/>
                    </a:lnTo>
                    <a:lnTo>
                      <a:pt x="74" y="132"/>
                    </a:lnTo>
                    <a:lnTo>
                      <a:pt x="81" y="149"/>
                    </a:lnTo>
                    <a:lnTo>
                      <a:pt x="81" y="149"/>
                    </a:lnTo>
                    <a:close/>
                    <a:moveTo>
                      <a:pt x="52" y="83"/>
                    </a:moveTo>
                    <a:lnTo>
                      <a:pt x="36" y="90"/>
                    </a:lnTo>
                    <a:lnTo>
                      <a:pt x="29" y="73"/>
                    </a:lnTo>
                    <a:lnTo>
                      <a:pt x="45" y="66"/>
                    </a:lnTo>
                    <a:lnTo>
                      <a:pt x="52" y="8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5" name="Freeform 544"/>
              <p:cNvSpPr>
                <a:spLocks noEditPoints="1"/>
              </p:cNvSpPr>
              <p:nvPr/>
            </p:nvSpPr>
            <p:spPr bwMode="auto">
              <a:xfrm>
                <a:off x="5435600" y="4562475"/>
                <a:ext cx="1050925" cy="60325"/>
              </a:xfrm>
              <a:custGeom>
                <a:avLst/>
                <a:gdLst>
                  <a:gd name="T0" fmla="*/ 19 w 662"/>
                  <a:gd name="T1" fmla="*/ 0 h 38"/>
                  <a:gd name="T2" fmla="*/ 17 w 662"/>
                  <a:gd name="T3" fmla="*/ 17 h 38"/>
                  <a:gd name="T4" fmla="*/ 0 w 662"/>
                  <a:gd name="T5" fmla="*/ 17 h 38"/>
                  <a:gd name="T6" fmla="*/ 0 w 662"/>
                  <a:gd name="T7" fmla="*/ 0 h 38"/>
                  <a:gd name="T8" fmla="*/ 19 w 662"/>
                  <a:gd name="T9" fmla="*/ 0 h 38"/>
                  <a:gd name="T10" fmla="*/ 19 w 662"/>
                  <a:gd name="T11" fmla="*/ 0 h 38"/>
                  <a:gd name="T12" fmla="*/ 662 w 662"/>
                  <a:gd name="T13" fmla="*/ 21 h 38"/>
                  <a:gd name="T14" fmla="*/ 647 w 662"/>
                  <a:gd name="T15" fmla="*/ 21 h 38"/>
                  <a:gd name="T16" fmla="*/ 647 w 662"/>
                  <a:gd name="T17" fmla="*/ 38 h 38"/>
                  <a:gd name="T18" fmla="*/ 659 w 662"/>
                  <a:gd name="T19" fmla="*/ 38 h 38"/>
                  <a:gd name="T20" fmla="*/ 662 w 662"/>
                  <a:gd name="T21" fmla="*/ 21 h 38"/>
                  <a:gd name="T22" fmla="*/ 662 w 662"/>
                  <a:gd name="T23" fmla="*/ 21 h 38"/>
                  <a:gd name="T24" fmla="*/ 593 w 662"/>
                  <a:gd name="T25" fmla="*/ 19 h 38"/>
                  <a:gd name="T26" fmla="*/ 593 w 662"/>
                  <a:gd name="T27" fmla="*/ 36 h 38"/>
                  <a:gd name="T28" fmla="*/ 577 w 662"/>
                  <a:gd name="T29" fmla="*/ 36 h 38"/>
                  <a:gd name="T30" fmla="*/ 577 w 662"/>
                  <a:gd name="T31" fmla="*/ 19 h 38"/>
                  <a:gd name="T32" fmla="*/ 593 w 662"/>
                  <a:gd name="T33" fmla="*/ 19 h 38"/>
                  <a:gd name="T34" fmla="*/ 593 w 662"/>
                  <a:gd name="T35" fmla="*/ 19 h 38"/>
                  <a:gd name="T36" fmla="*/ 522 w 662"/>
                  <a:gd name="T37" fmla="*/ 17 h 38"/>
                  <a:gd name="T38" fmla="*/ 522 w 662"/>
                  <a:gd name="T39" fmla="*/ 33 h 38"/>
                  <a:gd name="T40" fmla="*/ 503 w 662"/>
                  <a:gd name="T41" fmla="*/ 33 h 38"/>
                  <a:gd name="T42" fmla="*/ 503 w 662"/>
                  <a:gd name="T43" fmla="*/ 17 h 38"/>
                  <a:gd name="T44" fmla="*/ 522 w 662"/>
                  <a:gd name="T45" fmla="*/ 17 h 38"/>
                  <a:gd name="T46" fmla="*/ 522 w 662"/>
                  <a:gd name="T47" fmla="*/ 17 h 38"/>
                  <a:gd name="T48" fmla="*/ 449 w 662"/>
                  <a:gd name="T49" fmla="*/ 14 h 38"/>
                  <a:gd name="T50" fmla="*/ 449 w 662"/>
                  <a:gd name="T51" fmla="*/ 31 h 38"/>
                  <a:gd name="T52" fmla="*/ 433 w 662"/>
                  <a:gd name="T53" fmla="*/ 31 h 38"/>
                  <a:gd name="T54" fmla="*/ 433 w 662"/>
                  <a:gd name="T55" fmla="*/ 14 h 38"/>
                  <a:gd name="T56" fmla="*/ 449 w 662"/>
                  <a:gd name="T57" fmla="*/ 14 h 38"/>
                  <a:gd name="T58" fmla="*/ 449 w 662"/>
                  <a:gd name="T59" fmla="*/ 14 h 38"/>
                  <a:gd name="T60" fmla="*/ 378 w 662"/>
                  <a:gd name="T61" fmla="*/ 12 h 38"/>
                  <a:gd name="T62" fmla="*/ 378 w 662"/>
                  <a:gd name="T63" fmla="*/ 29 h 38"/>
                  <a:gd name="T64" fmla="*/ 359 w 662"/>
                  <a:gd name="T65" fmla="*/ 29 h 38"/>
                  <a:gd name="T66" fmla="*/ 359 w 662"/>
                  <a:gd name="T67" fmla="*/ 12 h 38"/>
                  <a:gd name="T68" fmla="*/ 378 w 662"/>
                  <a:gd name="T69" fmla="*/ 12 h 38"/>
                  <a:gd name="T70" fmla="*/ 378 w 662"/>
                  <a:gd name="T71" fmla="*/ 12 h 38"/>
                  <a:gd name="T72" fmla="*/ 307 w 662"/>
                  <a:gd name="T73" fmla="*/ 10 h 38"/>
                  <a:gd name="T74" fmla="*/ 305 w 662"/>
                  <a:gd name="T75" fmla="*/ 26 h 38"/>
                  <a:gd name="T76" fmla="*/ 288 w 662"/>
                  <a:gd name="T77" fmla="*/ 26 h 38"/>
                  <a:gd name="T78" fmla="*/ 288 w 662"/>
                  <a:gd name="T79" fmla="*/ 10 h 38"/>
                  <a:gd name="T80" fmla="*/ 307 w 662"/>
                  <a:gd name="T81" fmla="*/ 10 h 38"/>
                  <a:gd name="T82" fmla="*/ 307 w 662"/>
                  <a:gd name="T83" fmla="*/ 10 h 38"/>
                  <a:gd name="T84" fmla="*/ 234 w 662"/>
                  <a:gd name="T85" fmla="*/ 7 h 38"/>
                  <a:gd name="T86" fmla="*/ 234 w 662"/>
                  <a:gd name="T87" fmla="*/ 24 h 38"/>
                  <a:gd name="T88" fmla="*/ 215 w 662"/>
                  <a:gd name="T89" fmla="*/ 24 h 38"/>
                  <a:gd name="T90" fmla="*/ 215 w 662"/>
                  <a:gd name="T91" fmla="*/ 7 h 38"/>
                  <a:gd name="T92" fmla="*/ 234 w 662"/>
                  <a:gd name="T93" fmla="*/ 7 h 38"/>
                  <a:gd name="T94" fmla="*/ 234 w 662"/>
                  <a:gd name="T95" fmla="*/ 7 h 38"/>
                  <a:gd name="T96" fmla="*/ 163 w 662"/>
                  <a:gd name="T97" fmla="*/ 5 h 38"/>
                  <a:gd name="T98" fmla="*/ 161 w 662"/>
                  <a:gd name="T99" fmla="*/ 21 h 38"/>
                  <a:gd name="T100" fmla="*/ 144 w 662"/>
                  <a:gd name="T101" fmla="*/ 21 h 38"/>
                  <a:gd name="T102" fmla="*/ 144 w 662"/>
                  <a:gd name="T103" fmla="*/ 5 h 38"/>
                  <a:gd name="T104" fmla="*/ 163 w 662"/>
                  <a:gd name="T105" fmla="*/ 5 h 38"/>
                  <a:gd name="T106" fmla="*/ 163 w 662"/>
                  <a:gd name="T107" fmla="*/ 5 h 38"/>
                  <a:gd name="T108" fmla="*/ 90 w 662"/>
                  <a:gd name="T109" fmla="*/ 3 h 38"/>
                  <a:gd name="T110" fmla="*/ 90 w 662"/>
                  <a:gd name="T111" fmla="*/ 19 h 38"/>
                  <a:gd name="T112" fmla="*/ 71 w 662"/>
                  <a:gd name="T113" fmla="*/ 19 h 38"/>
                  <a:gd name="T114" fmla="*/ 73 w 662"/>
                  <a:gd name="T115" fmla="*/ 3 h 38"/>
                  <a:gd name="T116" fmla="*/ 90 w 662"/>
                  <a:gd name="T11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38">
                    <a:moveTo>
                      <a:pt x="19" y="0"/>
                    </a:moveTo>
                    <a:lnTo>
                      <a:pt x="17" y="17"/>
                    </a:lnTo>
                    <a:lnTo>
                      <a:pt x="0" y="17"/>
                    </a:lnTo>
                    <a:lnTo>
                      <a:pt x="0" y="0"/>
                    </a:lnTo>
                    <a:lnTo>
                      <a:pt x="19" y="0"/>
                    </a:lnTo>
                    <a:lnTo>
                      <a:pt x="19" y="0"/>
                    </a:lnTo>
                    <a:close/>
                    <a:moveTo>
                      <a:pt x="662" y="21"/>
                    </a:moveTo>
                    <a:lnTo>
                      <a:pt x="647" y="21"/>
                    </a:lnTo>
                    <a:lnTo>
                      <a:pt x="647" y="38"/>
                    </a:lnTo>
                    <a:lnTo>
                      <a:pt x="659" y="38"/>
                    </a:lnTo>
                    <a:lnTo>
                      <a:pt x="662" y="21"/>
                    </a:lnTo>
                    <a:lnTo>
                      <a:pt x="662" y="21"/>
                    </a:lnTo>
                    <a:close/>
                    <a:moveTo>
                      <a:pt x="593" y="19"/>
                    </a:moveTo>
                    <a:lnTo>
                      <a:pt x="593" y="36"/>
                    </a:lnTo>
                    <a:lnTo>
                      <a:pt x="577" y="36"/>
                    </a:lnTo>
                    <a:lnTo>
                      <a:pt x="577" y="19"/>
                    </a:lnTo>
                    <a:lnTo>
                      <a:pt x="593" y="19"/>
                    </a:lnTo>
                    <a:lnTo>
                      <a:pt x="593" y="19"/>
                    </a:lnTo>
                    <a:close/>
                    <a:moveTo>
                      <a:pt x="522" y="17"/>
                    </a:moveTo>
                    <a:lnTo>
                      <a:pt x="522" y="33"/>
                    </a:lnTo>
                    <a:lnTo>
                      <a:pt x="503" y="33"/>
                    </a:lnTo>
                    <a:lnTo>
                      <a:pt x="503" y="17"/>
                    </a:lnTo>
                    <a:lnTo>
                      <a:pt x="522" y="17"/>
                    </a:lnTo>
                    <a:lnTo>
                      <a:pt x="522" y="17"/>
                    </a:lnTo>
                    <a:close/>
                    <a:moveTo>
                      <a:pt x="449" y="14"/>
                    </a:moveTo>
                    <a:lnTo>
                      <a:pt x="449" y="31"/>
                    </a:lnTo>
                    <a:lnTo>
                      <a:pt x="433" y="31"/>
                    </a:lnTo>
                    <a:lnTo>
                      <a:pt x="433" y="14"/>
                    </a:lnTo>
                    <a:lnTo>
                      <a:pt x="449" y="14"/>
                    </a:lnTo>
                    <a:lnTo>
                      <a:pt x="449" y="14"/>
                    </a:lnTo>
                    <a:close/>
                    <a:moveTo>
                      <a:pt x="378" y="12"/>
                    </a:moveTo>
                    <a:lnTo>
                      <a:pt x="378" y="29"/>
                    </a:lnTo>
                    <a:lnTo>
                      <a:pt x="359" y="29"/>
                    </a:lnTo>
                    <a:lnTo>
                      <a:pt x="359" y="12"/>
                    </a:lnTo>
                    <a:lnTo>
                      <a:pt x="378" y="12"/>
                    </a:lnTo>
                    <a:lnTo>
                      <a:pt x="378" y="12"/>
                    </a:lnTo>
                    <a:close/>
                    <a:moveTo>
                      <a:pt x="307" y="10"/>
                    </a:moveTo>
                    <a:lnTo>
                      <a:pt x="305" y="26"/>
                    </a:lnTo>
                    <a:lnTo>
                      <a:pt x="288" y="26"/>
                    </a:lnTo>
                    <a:lnTo>
                      <a:pt x="288" y="10"/>
                    </a:lnTo>
                    <a:lnTo>
                      <a:pt x="307" y="10"/>
                    </a:lnTo>
                    <a:lnTo>
                      <a:pt x="307" y="10"/>
                    </a:lnTo>
                    <a:close/>
                    <a:moveTo>
                      <a:pt x="234" y="7"/>
                    </a:moveTo>
                    <a:lnTo>
                      <a:pt x="234" y="24"/>
                    </a:lnTo>
                    <a:lnTo>
                      <a:pt x="215" y="24"/>
                    </a:lnTo>
                    <a:lnTo>
                      <a:pt x="215" y="7"/>
                    </a:lnTo>
                    <a:lnTo>
                      <a:pt x="234" y="7"/>
                    </a:lnTo>
                    <a:lnTo>
                      <a:pt x="234" y="7"/>
                    </a:lnTo>
                    <a:close/>
                    <a:moveTo>
                      <a:pt x="163" y="5"/>
                    </a:moveTo>
                    <a:lnTo>
                      <a:pt x="161" y="21"/>
                    </a:lnTo>
                    <a:lnTo>
                      <a:pt x="144" y="21"/>
                    </a:lnTo>
                    <a:lnTo>
                      <a:pt x="144" y="5"/>
                    </a:lnTo>
                    <a:lnTo>
                      <a:pt x="163" y="5"/>
                    </a:lnTo>
                    <a:lnTo>
                      <a:pt x="163" y="5"/>
                    </a:lnTo>
                    <a:close/>
                    <a:moveTo>
                      <a:pt x="90" y="3"/>
                    </a:moveTo>
                    <a:lnTo>
                      <a:pt x="90" y="19"/>
                    </a:lnTo>
                    <a:lnTo>
                      <a:pt x="71" y="19"/>
                    </a:lnTo>
                    <a:lnTo>
                      <a:pt x="73" y="3"/>
                    </a:lnTo>
                    <a:lnTo>
                      <a:pt x="90" y="3"/>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6" name="Freeform 545"/>
              <p:cNvSpPr>
                <a:spLocks noEditPoints="1"/>
              </p:cNvSpPr>
              <p:nvPr/>
            </p:nvSpPr>
            <p:spPr bwMode="auto">
              <a:xfrm>
                <a:off x="6351588" y="4592638"/>
                <a:ext cx="1049338" cy="60325"/>
              </a:xfrm>
              <a:custGeom>
                <a:avLst/>
                <a:gdLst>
                  <a:gd name="T0" fmla="*/ 18 w 661"/>
                  <a:gd name="T1" fmla="*/ 0 h 38"/>
                  <a:gd name="T2" fmla="*/ 18 w 661"/>
                  <a:gd name="T3" fmla="*/ 17 h 38"/>
                  <a:gd name="T4" fmla="*/ 0 w 661"/>
                  <a:gd name="T5" fmla="*/ 17 h 38"/>
                  <a:gd name="T6" fmla="*/ 0 w 661"/>
                  <a:gd name="T7" fmla="*/ 0 h 38"/>
                  <a:gd name="T8" fmla="*/ 18 w 661"/>
                  <a:gd name="T9" fmla="*/ 0 h 38"/>
                  <a:gd name="T10" fmla="*/ 18 w 661"/>
                  <a:gd name="T11" fmla="*/ 0 h 38"/>
                  <a:gd name="T12" fmla="*/ 661 w 661"/>
                  <a:gd name="T13" fmla="*/ 21 h 38"/>
                  <a:gd name="T14" fmla="*/ 647 w 661"/>
                  <a:gd name="T15" fmla="*/ 21 h 38"/>
                  <a:gd name="T16" fmla="*/ 647 w 661"/>
                  <a:gd name="T17" fmla="*/ 38 h 38"/>
                  <a:gd name="T18" fmla="*/ 661 w 661"/>
                  <a:gd name="T19" fmla="*/ 38 h 38"/>
                  <a:gd name="T20" fmla="*/ 661 w 661"/>
                  <a:gd name="T21" fmla="*/ 21 h 38"/>
                  <a:gd name="T22" fmla="*/ 661 w 661"/>
                  <a:gd name="T23" fmla="*/ 21 h 38"/>
                  <a:gd name="T24" fmla="*/ 595 w 661"/>
                  <a:gd name="T25" fmla="*/ 19 h 38"/>
                  <a:gd name="T26" fmla="*/ 592 w 661"/>
                  <a:gd name="T27" fmla="*/ 36 h 38"/>
                  <a:gd name="T28" fmla="*/ 576 w 661"/>
                  <a:gd name="T29" fmla="*/ 36 h 38"/>
                  <a:gd name="T30" fmla="*/ 576 w 661"/>
                  <a:gd name="T31" fmla="*/ 19 h 38"/>
                  <a:gd name="T32" fmla="*/ 595 w 661"/>
                  <a:gd name="T33" fmla="*/ 19 h 38"/>
                  <a:gd name="T34" fmla="*/ 595 w 661"/>
                  <a:gd name="T35" fmla="*/ 19 h 38"/>
                  <a:gd name="T36" fmla="*/ 522 w 661"/>
                  <a:gd name="T37" fmla="*/ 17 h 38"/>
                  <a:gd name="T38" fmla="*/ 522 w 661"/>
                  <a:gd name="T39" fmla="*/ 33 h 38"/>
                  <a:gd name="T40" fmla="*/ 503 w 661"/>
                  <a:gd name="T41" fmla="*/ 33 h 38"/>
                  <a:gd name="T42" fmla="*/ 505 w 661"/>
                  <a:gd name="T43" fmla="*/ 17 h 38"/>
                  <a:gd name="T44" fmla="*/ 522 w 661"/>
                  <a:gd name="T45" fmla="*/ 17 h 38"/>
                  <a:gd name="T46" fmla="*/ 522 w 661"/>
                  <a:gd name="T47" fmla="*/ 17 h 38"/>
                  <a:gd name="T48" fmla="*/ 451 w 661"/>
                  <a:gd name="T49" fmla="*/ 14 h 38"/>
                  <a:gd name="T50" fmla="*/ 448 w 661"/>
                  <a:gd name="T51" fmla="*/ 31 h 38"/>
                  <a:gd name="T52" fmla="*/ 432 w 661"/>
                  <a:gd name="T53" fmla="*/ 31 h 38"/>
                  <a:gd name="T54" fmla="*/ 432 w 661"/>
                  <a:gd name="T55" fmla="*/ 14 h 38"/>
                  <a:gd name="T56" fmla="*/ 451 w 661"/>
                  <a:gd name="T57" fmla="*/ 14 h 38"/>
                  <a:gd name="T58" fmla="*/ 451 w 661"/>
                  <a:gd name="T59" fmla="*/ 14 h 38"/>
                  <a:gd name="T60" fmla="*/ 377 w 661"/>
                  <a:gd name="T61" fmla="*/ 12 h 38"/>
                  <a:gd name="T62" fmla="*/ 377 w 661"/>
                  <a:gd name="T63" fmla="*/ 28 h 38"/>
                  <a:gd name="T64" fmla="*/ 359 w 661"/>
                  <a:gd name="T65" fmla="*/ 28 h 38"/>
                  <a:gd name="T66" fmla="*/ 361 w 661"/>
                  <a:gd name="T67" fmla="*/ 12 h 38"/>
                  <a:gd name="T68" fmla="*/ 377 w 661"/>
                  <a:gd name="T69" fmla="*/ 12 h 38"/>
                  <a:gd name="T70" fmla="*/ 377 w 661"/>
                  <a:gd name="T71" fmla="*/ 12 h 38"/>
                  <a:gd name="T72" fmla="*/ 307 w 661"/>
                  <a:gd name="T73" fmla="*/ 10 h 38"/>
                  <a:gd name="T74" fmla="*/ 307 w 661"/>
                  <a:gd name="T75" fmla="*/ 26 h 38"/>
                  <a:gd name="T76" fmla="*/ 288 w 661"/>
                  <a:gd name="T77" fmla="*/ 26 h 38"/>
                  <a:gd name="T78" fmla="*/ 288 w 661"/>
                  <a:gd name="T79" fmla="*/ 10 h 38"/>
                  <a:gd name="T80" fmla="*/ 307 w 661"/>
                  <a:gd name="T81" fmla="*/ 10 h 38"/>
                  <a:gd name="T82" fmla="*/ 307 w 661"/>
                  <a:gd name="T83" fmla="*/ 10 h 38"/>
                  <a:gd name="T84" fmla="*/ 233 w 661"/>
                  <a:gd name="T85" fmla="*/ 7 h 38"/>
                  <a:gd name="T86" fmla="*/ 233 w 661"/>
                  <a:gd name="T87" fmla="*/ 24 h 38"/>
                  <a:gd name="T88" fmla="*/ 215 w 661"/>
                  <a:gd name="T89" fmla="*/ 24 h 38"/>
                  <a:gd name="T90" fmla="*/ 217 w 661"/>
                  <a:gd name="T91" fmla="*/ 7 h 38"/>
                  <a:gd name="T92" fmla="*/ 233 w 661"/>
                  <a:gd name="T93" fmla="*/ 7 h 38"/>
                  <a:gd name="T94" fmla="*/ 233 w 661"/>
                  <a:gd name="T95" fmla="*/ 7 h 38"/>
                  <a:gd name="T96" fmla="*/ 163 w 661"/>
                  <a:gd name="T97" fmla="*/ 5 h 38"/>
                  <a:gd name="T98" fmla="*/ 163 w 661"/>
                  <a:gd name="T99" fmla="*/ 21 h 38"/>
                  <a:gd name="T100" fmla="*/ 144 w 661"/>
                  <a:gd name="T101" fmla="*/ 21 h 38"/>
                  <a:gd name="T102" fmla="*/ 144 w 661"/>
                  <a:gd name="T103" fmla="*/ 5 h 38"/>
                  <a:gd name="T104" fmla="*/ 163 w 661"/>
                  <a:gd name="T105" fmla="*/ 5 h 38"/>
                  <a:gd name="T106" fmla="*/ 163 w 661"/>
                  <a:gd name="T107" fmla="*/ 5 h 38"/>
                  <a:gd name="T108" fmla="*/ 89 w 661"/>
                  <a:gd name="T109" fmla="*/ 2 h 38"/>
                  <a:gd name="T110" fmla="*/ 89 w 661"/>
                  <a:gd name="T111" fmla="*/ 19 h 38"/>
                  <a:gd name="T112" fmla="*/ 73 w 661"/>
                  <a:gd name="T113" fmla="*/ 19 h 38"/>
                  <a:gd name="T114" fmla="*/ 73 w 661"/>
                  <a:gd name="T115" fmla="*/ 2 h 38"/>
                  <a:gd name="T116" fmla="*/ 89 w 66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1" h="38">
                    <a:moveTo>
                      <a:pt x="18" y="0"/>
                    </a:moveTo>
                    <a:lnTo>
                      <a:pt x="18" y="17"/>
                    </a:lnTo>
                    <a:lnTo>
                      <a:pt x="0" y="17"/>
                    </a:lnTo>
                    <a:lnTo>
                      <a:pt x="0" y="0"/>
                    </a:lnTo>
                    <a:lnTo>
                      <a:pt x="18" y="0"/>
                    </a:lnTo>
                    <a:lnTo>
                      <a:pt x="18" y="0"/>
                    </a:lnTo>
                    <a:close/>
                    <a:moveTo>
                      <a:pt x="661" y="21"/>
                    </a:moveTo>
                    <a:lnTo>
                      <a:pt x="647" y="21"/>
                    </a:lnTo>
                    <a:lnTo>
                      <a:pt x="647" y="38"/>
                    </a:lnTo>
                    <a:lnTo>
                      <a:pt x="661" y="38"/>
                    </a:lnTo>
                    <a:lnTo>
                      <a:pt x="661" y="21"/>
                    </a:lnTo>
                    <a:lnTo>
                      <a:pt x="661" y="21"/>
                    </a:lnTo>
                    <a:close/>
                    <a:moveTo>
                      <a:pt x="595" y="19"/>
                    </a:moveTo>
                    <a:lnTo>
                      <a:pt x="592" y="36"/>
                    </a:lnTo>
                    <a:lnTo>
                      <a:pt x="576" y="36"/>
                    </a:lnTo>
                    <a:lnTo>
                      <a:pt x="576" y="19"/>
                    </a:lnTo>
                    <a:lnTo>
                      <a:pt x="595" y="19"/>
                    </a:lnTo>
                    <a:lnTo>
                      <a:pt x="595" y="19"/>
                    </a:lnTo>
                    <a:close/>
                    <a:moveTo>
                      <a:pt x="522" y="17"/>
                    </a:moveTo>
                    <a:lnTo>
                      <a:pt x="522" y="33"/>
                    </a:lnTo>
                    <a:lnTo>
                      <a:pt x="503" y="33"/>
                    </a:lnTo>
                    <a:lnTo>
                      <a:pt x="505" y="17"/>
                    </a:lnTo>
                    <a:lnTo>
                      <a:pt x="522" y="17"/>
                    </a:lnTo>
                    <a:lnTo>
                      <a:pt x="522" y="17"/>
                    </a:lnTo>
                    <a:close/>
                    <a:moveTo>
                      <a:pt x="451" y="14"/>
                    </a:moveTo>
                    <a:lnTo>
                      <a:pt x="448" y="31"/>
                    </a:lnTo>
                    <a:lnTo>
                      <a:pt x="432" y="31"/>
                    </a:lnTo>
                    <a:lnTo>
                      <a:pt x="432" y="14"/>
                    </a:lnTo>
                    <a:lnTo>
                      <a:pt x="451" y="14"/>
                    </a:lnTo>
                    <a:lnTo>
                      <a:pt x="451" y="14"/>
                    </a:lnTo>
                    <a:close/>
                    <a:moveTo>
                      <a:pt x="377" y="12"/>
                    </a:moveTo>
                    <a:lnTo>
                      <a:pt x="377" y="28"/>
                    </a:lnTo>
                    <a:lnTo>
                      <a:pt x="359" y="28"/>
                    </a:lnTo>
                    <a:lnTo>
                      <a:pt x="361" y="12"/>
                    </a:lnTo>
                    <a:lnTo>
                      <a:pt x="377" y="12"/>
                    </a:lnTo>
                    <a:lnTo>
                      <a:pt x="377" y="12"/>
                    </a:lnTo>
                    <a:close/>
                    <a:moveTo>
                      <a:pt x="307" y="10"/>
                    </a:moveTo>
                    <a:lnTo>
                      <a:pt x="307" y="26"/>
                    </a:lnTo>
                    <a:lnTo>
                      <a:pt x="288" y="26"/>
                    </a:lnTo>
                    <a:lnTo>
                      <a:pt x="288" y="10"/>
                    </a:lnTo>
                    <a:lnTo>
                      <a:pt x="307" y="10"/>
                    </a:lnTo>
                    <a:lnTo>
                      <a:pt x="307" y="10"/>
                    </a:lnTo>
                    <a:close/>
                    <a:moveTo>
                      <a:pt x="233" y="7"/>
                    </a:moveTo>
                    <a:lnTo>
                      <a:pt x="233" y="24"/>
                    </a:lnTo>
                    <a:lnTo>
                      <a:pt x="215" y="24"/>
                    </a:lnTo>
                    <a:lnTo>
                      <a:pt x="217" y="7"/>
                    </a:lnTo>
                    <a:lnTo>
                      <a:pt x="233" y="7"/>
                    </a:lnTo>
                    <a:lnTo>
                      <a:pt x="233" y="7"/>
                    </a:lnTo>
                    <a:close/>
                    <a:moveTo>
                      <a:pt x="163" y="5"/>
                    </a:moveTo>
                    <a:lnTo>
                      <a:pt x="163" y="21"/>
                    </a:lnTo>
                    <a:lnTo>
                      <a:pt x="144" y="21"/>
                    </a:lnTo>
                    <a:lnTo>
                      <a:pt x="144" y="5"/>
                    </a:lnTo>
                    <a:lnTo>
                      <a:pt x="163" y="5"/>
                    </a:lnTo>
                    <a:lnTo>
                      <a:pt x="163" y="5"/>
                    </a:lnTo>
                    <a:close/>
                    <a:moveTo>
                      <a:pt x="89" y="2"/>
                    </a:moveTo>
                    <a:lnTo>
                      <a:pt x="89" y="19"/>
                    </a:lnTo>
                    <a:lnTo>
                      <a:pt x="73" y="19"/>
                    </a:lnTo>
                    <a:lnTo>
                      <a:pt x="73" y="2"/>
                    </a:lnTo>
                    <a:lnTo>
                      <a:pt x="89" y="2"/>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7" name="Freeform 546"/>
              <p:cNvSpPr>
                <a:spLocks noEditPoints="1"/>
              </p:cNvSpPr>
              <p:nvPr/>
            </p:nvSpPr>
            <p:spPr bwMode="auto">
              <a:xfrm>
                <a:off x="2428875" y="3249613"/>
                <a:ext cx="1398588" cy="98425"/>
              </a:xfrm>
              <a:custGeom>
                <a:avLst/>
                <a:gdLst>
                  <a:gd name="T0" fmla="*/ 19 w 881"/>
                  <a:gd name="T1" fmla="*/ 59 h 62"/>
                  <a:gd name="T2" fmla="*/ 0 w 881"/>
                  <a:gd name="T3" fmla="*/ 43 h 62"/>
                  <a:gd name="T4" fmla="*/ 17 w 881"/>
                  <a:gd name="T5" fmla="*/ 43 h 62"/>
                  <a:gd name="T6" fmla="*/ 881 w 881"/>
                  <a:gd name="T7" fmla="*/ 19 h 62"/>
                  <a:gd name="T8" fmla="*/ 862 w 881"/>
                  <a:gd name="T9" fmla="*/ 3 h 62"/>
                  <a:gd name="T10" fmla="*/ 881 w 881"/>
                  <a:gd name="T11" fmla="*/ 0 h 62"/>
                  <a:gd name="T12" fmla="*/ 810 w 881"/>
                  <a:gd name="T13" fmla="*/ 22 h 62"/>
                  <a:gd name="T14" fmla="*/ 791 w 881"/>
                  <a:gd name="T15" fmla="*/ 5 h 62"/>
                  <a:gd name="T16" fmla="*/ 808 w 881"/>
                  <a:gd name="T17" fmla="*/ 5 h 62"/>
                  <a:gd name="T18" fmla="*/ 737 w 881"/>
                  <a:gd name="T19" fmla="*/ 26 h 62"/>
                  <a:gd name="T20" fmla="*/ 718 w 881"/>
                  <a:gd name="T21" fmla="*/ 10 h 62"/>
                  <a:gd name="T22" fmla="*/ 737 w 881"/>
                  <a:gd name="T23" fmla="*/ 8 h 62"/>
                  <a:gd name="T24" fmla="*/ 666 w 881"/>
                  <a:gd name="T25" fmla="*/ 29 h 62"/>
                  <a:gd name="T26" fmla="*/ 647 w 881"/>
                  <a:gd name="T27" fmla="*/ 12 h 62"/>
                  <a:gd name="T28" fmla="*/ 664 w 881"/>
                  <a:gd name="T29" fmla="*/ 12 h 62"/>
                  <a:gd name="T30" fmla="*/ 593 w 881"/>
                  <a:gd name="T31" fmla="*/ 33 h 62"/>
                  <a:gd name="T32" fmla="*/ 574 w 881"/>
                  <a:gd name="T33" fmla="*/ 17 h 62"/>
                  <a:gd name="T34" fmla="*/ 593 w 881"/>
                  <a:gd name="T35" fmla="*/ 15 h 62"/>
                  <a:gd name="T36" fmla="*/ 522 w 881"/>
                  <a:gd name="T37" fmla="*/ 36 h 62"/>
                  <a:gd name="T38" fmla="*/ 503 w 881"/>
                  <a:gd name="T39" fmla="*/ 19 h 62"/>
                  <a:gd name="T40" fmla="*/ 522 w 881"/>
                  <a:gd name="T41" fmla="*/ 19 h 62"/>
                  <a:gd name="T42" fmla="*/ 449 w 881"/>
                  <a:gd name="T43" fmla="*/ 41 h 62"/>
                  <a:gd name="T44" fmla="*/ 430 w 881"/>
                  <a:gd name="T45" fmla="*/ 24 h 62"/>
                  <a:gd name="T46" fmla="*/ 449 w 881"/>
                  <a:gd name="T47" fmla="*/ 22 h 62"/>
                  <a:gd name="T48" fmla="*/ 378 w 881"/>
                  <a:gd name="T49" fmla="*/ 43 h 62"/>
                  <a:gd name="T50" fmla="*/ 359 w 881"/>
                  <a:gd name="T51" fmla="*/ 26 h 62"/>
                  <a:gd name="T52" fmla="*/ 378 w 881"/>
                  <a:gd name="T53" fmla="*/ 26 h 62"/>
                  <a:gd name="T54" fmla="*/ 307 w 881"/>
                  <a:gd name="T55" fmla="*/ 48 h 62"/>
                  <a:gd name="T56" fmla="*/ 288 w 881"/>
                  <a:gd name="T57" fmla="*/ 29 h 62"/>
                  <a:gd name="T58" fmla="*/ 305 w 881"/>
                  <a:gd name="T59" fmla="*/ 29 h 62"/>
                  <a:gd name="T60" fmla="*/ 234 w 881"/>
                  <a:gd name="T61" fmla="*/ 50 h 62"/>
                  <a:gd name="T62" fmla="*/ 215 w 881"/>
                  <a:gd name="T63" fmla="*/ 33 h 62"/>
                  <a:gd name="T64" fmla="*/ 234 w 881"/>
                  <a:gd name="T65" fmla="*/ 33 h 62"/>
                  <a:gd name="T66" fmla="*/ 163 w 881"/>
                  <a:gd name="T67" fmla="*/ 55 h 62"/>
                  <a:gd name="T68" fmla="*/ 144 w 881"/>
                  <a:gd name="T69" fmla="*/ 36 h 62"/>
                  <a:gd name="T70" fmla="*/ 161 w 881"/>
                  <a:gd name="T71" fmla="*/ 36 h 62"/>
                  <a:gd name="T72" fmla="*/ 90 w 881"/>
                  <a:gd name="T73" fmla="*/ 57 h 62"/>
                  <a:gd name="T74" fmla="*/ 71 w 881"/>
                  <a:gd name="T75"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2">
                    <a:moveTo>
                      <a:pt x="17" y="43"/>
                    </a:moveTo>
                    <a:lnTo>
                      <a:pt x="19" y="59"/>
                    </a:lnTo>
                    <a:lnTo>
                      <a:pt x="0" y="62"/>
                    </a:lnTo>
                    <a:lnTo>
                      <a:pt x="0" y="43"/>
                    </a:lnTo>
                    <a:lnTo>
                      <a:pt x="17" y="43"/>
                    </a:lnTo>
                    <a:lnTo>
                      <a:pt x="17" y="43"/>
                    </a:lnTo>
                    <a:close/>
                    <a:moveTo>
                      <a:pt x="881" y="0"/>
                    </a:moveTo>
                    <a:lnTo>
                      <a:pt x="881" y="19"/>
                    </a:lnTo>
                    <a:lnTo>
                      <a:pt x="862" y="19"/>
                    </a:lnTo>
                    <a:lnTo>
                      <a:pt x="862" y="3"/>
                    </a:lnTo>
                    <a:lnTo>
                      <a:pt x="881" y="0"/>
                    </a:lnTo>
                    <a:lnTo>
                      <a:pt x="881" y="0"/>
                    </a:lnTo>
                    <a:close/>
                    <a:moveTo>
                      <a:pt x="808" y="5"/>
                    </a:moveTo>
                    <a:lnTo>
                      <a:pt x="810" y="22"/>
                    </a:lnTo>
                    <a:lnTo>
                      <a:pt x="791" y="24"/>
                    </a:lnTo>
                    <a:lnTo>
                      <a:pt x="791" y="5"/>
                    </a:lnTo>
                    <a:lnTo>
                      <a:pt x="808" y="5"/>
                    </a:lnTo>
                    <a:lnTo>
                      <a:pt x="808" y="5"/>
                    </a:lnTo>
                    <a:close/>
                    <a:moveTo>
                      <a:pt x="737" y="8"/>
                    </a:moveTo>
                    <a:lnTo>
                      <a:pt x="737" y="26"/>
                    </a:lnTo>
                    <a:lnTo>
                      <a:pt x="720" y="26"/>
                    </a:lnTo>
                    <a:lnTo>
                      <a:pt x="718" y="10"/>
                    </a:lnTo>
                    <a:lnTo>
                      <a:pt x="737" y="8"/>
                    </a:lnTo>
                    <a:lnTo>
                      <a:pt x="737" y="8"/>
                    </a:lnTo>
                    <a:close/>
                    <a:moveTo>
                      <a:pt x="664" y="12"/>
                    </a:moveTo>
                    <a:lnTo>
                      <a:pt x="666" y="29"/>
                    </a:lnTo>
                    <a:lnTo>
                      <a:pt x="647" y="31"/>
                    </a:lnTo>
                    <a:lnTo>
                      <a:pt x="647" y="12"/>
                    </a:lnTo>
                    <a:lnTo>
                      <a:pt x="664" y="12"/>
                    </a:lnTo>
                    <a:lnTo>
                      <a:pt x="664" y="12"/>
                    </a:lnTo>
                    <a:close/>
                    <a:moveTo>
                      <a:pt x="593" y="15"/>
                    </a:moveTo>
                    <a:lnTo>
                      <a:pt x="593" y="33"/>
                    </a:lnTo>
                    <a:lnTo>
                      <a:pt x="576" y="33"/>
                    </a:lnTo>
                    <a:lnTo>
                      <a:pt x="574" y="17"/>
                    </a:lnTo>
                    <a:lnTo>
                      <a:pt x="593" y="15"/>
                    </a:lnTo>
                    <a:lnTo>
                      <a:pt x="593" y="15"/>
                    </a:lnTo>
                    <a:close/>
                    <a:moveTo>
                      <a:pt x="522" y="19"/>
                    </a:moveTo>
                    <a:lnTo>
                      <a:pt x="522" y="36"/>
                    </a:lnTo>
                    <a:lnTo>
                      <a:pt x="503" y="38"/>
                    </a:lnTo>
                    <a:lnTo>
                      <a:pt x="503" y="19"/>
                    </a:lnTo>
                    <a:lnTo>
                      <a:pt x="522" y="19"/>
                    </a:lnTo>
                    <a:lnTo>
                      <a:pt x="522" y="19"/>
                    </a:lnTo>
                    <a:close/>
                    <a:moveTo>
                      <a:pt x="449" y="22"/>
                    </a:moveTo>
                    <a:lnTo>
                      <a:pt x="449" y="41"/>
                    </a:lnTo>
                    <a:lnTo>
                      <a:pt x="432" y="41"/>
                    </a:lnTo>
                    <a:lnTo>
                      <a:pt x="430" y="24"/>
                    </a:lnTo>
                    <a:lnTo>
                      <a:pt x="449" y="22"/>
                    </a:lnTo>
                    <a:lnTo>
                      <a:pt x="449" y="22"/>
                    </a:lnTo>
                    <a:close/>
                    <a:moveTo>
                      <a:pt x="378" y="26"/>
                    </a:moveTo>
                    <a:lnTo>
                      <a:pt x="378" y="43"/>
                    </a:lnTo>
                    <a:lnTo>
                      <a:pt x="359" y="45"/>
                    </a:lnTo>
                    <a:lnTo>
                      <a:pt x="359" y="26"/>
                    </a:lnTo>
                    <a:lnTo>
                      <a:pt x="378" y="26"/>
                    </a:lnTo>
                    <a:lnTo>
                      <a:pt x="378" y="26"/>
                    </a:lnTo>
                    <a:close/>
                    <a:moveTo>
                      <a:pt x="305" y="29"/>
                    </a:moveTo>
                    <a:lnTo>
                      <a:pt x="307" y="48"/>
                    </a:lnTo>
                    <a:lnTo>
                      <a:pt x="288" y="48"/>
                    </a:lnTo>
                    <a:lnTo>
                      <a:pt x="288" y="29"/>
                    </a:lnTo>
                    <a:lnTo>
                      <a:pt x="305" y="29"/>
                    </a:lnTo>
                    <a:lnTo>
                      <a:pt x="305" y="29"/>
                    </a:lnTo>
                    <a:close/>
                    <a:moveTo>
                      <a:pt x="234" y="33"/>
                    </a:moveTo>
                    <a:lnTo>
                      <a:pt x="234" y="50"/>
                    </a:lnTo>
                    <a:lnTo>
                      <a:pt x="215" y="50"/>
                    </a:lnTo>
                    <a:lnTo>
                      <a:pt x="215" y="33"/>
                    </a:lnTo>
                    <a:lnTo>
                      <a:pt x="234" y="33"/>
                    </a:lnTo>
                    <a:lnTo>
                      <a:pt x="234" y="33"/>
                    </a:lnTo>
                    <a:close/>
                    <a:moveTo>
                      <a:pt x="161" y="36"/>
                    </a:moveTo>
                    <a:lnTo>
                      <a:pt x="163" y="55"/>
                    </a:lnTo>
                    <a:lnTo>
                      <a:pt x="144" y="55"/>
                    </a:lnTo>
                    <a:lnTo>
                      <a:pt x="144" y="36"/>
                    </a:lnTo>
                    <a:lnTo>
                      <a:pt x="161" y="36"/>
                    </a:lnTo>
                    <a:lnTo>
                      <a:pt x="161" y="36"/>
                    </a:lnTo>
                    <a:close/>
                    <a:moveTo>
                      <a:pt x="90" y="38"/>
                    </a:moveTo>
                    <a:lnTo>
                      <a:pt x="90" y="57"/>
                    </a:lnTo>
                    <a:lnTo>
                      <a:pt x="73" y="57"/>
                    </a:lnTo>
                    <a:lnTo>
                      <a:pt x="71" y="41"/>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48" name="Freeform 547"/>
              <p:cNvSpPr>
                <a:spLocks noEditPoints="1"/>
              </p:cNvSpPr>
              <p:nvPr/>
            </p:nvSpPr>
            <p:spPr bwMode="auto">
              <a:xfrm>
                <a:off x="3227388" y="3213100"/>
                <a:ext cx="1398588" cy="96838"/>
              </a:xfrm>
              <a:custGeom>
                <a:avLst/>
                <a:gdLst>
                  <a:gd name="T0" fmla="*/ 19 w 881"/>
                  <a:gd name="T1" fmla="*/ 59 h 61"/>
                  <a:gd name="T2" fmla="*/ 0 w 881"/>
                  <a:gd name="T3" fmla="*/ 42 h 61"/>
                  <a:gd name="T4" fmla="*/ 19 w 881"/>
                  <a:gd name="T5" fmla="*/ 42 h 61"/>
                  <a:gd name="T6" fmla="*/ 881 w 881"/>
                  <a:gd name="T7" fmla="*/ 19 h 61"/>
                  <a:gd name="T8" fmla="*/ 862 w 881"/>
                  <a:gd name="T9" fmla="*/ 2 h 61"/>
                  <a:gd name="T10" fmla="*/ 881 w 881"/>
                  <a:gd name="T11" fmla="*/ 0 h 61"/>
                  <a:gd name="T12" fmla="*/ 810 w 881"/>
                  <a:gd name="T13" fmla="*/ 21 h 61"/>
                  <a:gd name="T14" fmla="*/ 791 w 881"/>
                  <a:gd name="T15" fmla="*/ 5 h 61"/>
                  <a:gd name="T16" fmla="*/ 808 w 881"/>
                  <a:gd name="T17" fmla="*/ 5 h 61"/>
                  <a:gd name="T18" fmla="*/ 737 w 881"/>
                  <a:gd name="T19" fmla="*/ 26 h 61"/>
                  <a:gd name="T20" fmla="*/ 718 w 881"/>
                  <a:gd name="T21" fmla="*/ 9 h 61"/>
                  <a:gd name="T22" fmla="*/ 737 w 881"/>
                  <a:gd name="T23" fmla="*/ 7 h 61"/>
                  <a:gd name="T24" fmla="*/ 666 w 881"/>
                  <a:gd name="T25" fmla="*/ 28 h 61"/>
                  <a:gd name="T26" fmla="*/ 647 w 881"/>
                  <a:gd name="T27" fmla="*/ 12 h 61"/>
                  <a:gd name="T28" fmla="*/ 664 w 881"/>
                  <a:gd name="T29" fmla="*/ 12 h 61"/>
                  <a:gd name="T30" fmla="*/ 593 w 881"/>
                  <a:gd name="T31" fmla="*/ 33 h 61"/>
                  <a:gd name="T32" fmla="*/ 574 w 881"/>
                  <a:gd name="T33" fmla="*/ 14 h 61"/>
                  <a:gd name="T34" fmla="*/ 593 w 881"/>
                  <a:gd name="T35" fmla="*/ 14 h 61"/>
                  <a:gd name="T36" fmla="*/ 522 w 881"/>
                  <a:gd name="T37" fmla="*/ 35 h 61"/>
                  <a:gd name="T38" fmla="*/ 503 w 881"/>
                  <a:gd name="T39" fmla="*/ 19 h 61"/>
                  <a:gd name="T40" fmla="*/ 522 w 881"/>
                  <a:gd name="T41" fmla="*/ 19 h 61"/>
                  <a:gd name="T42" fmla="*/ 451 w 881"/>
                  <a:gd name="T43" fmla="*/ 40 h 61"/>
                  <a:gd name="T44" fmla="*/ 432 w 881"/>
                  <a:gd name="T45" fmla="*/ 21 h 61"/>
                  <a:gd name="T46" fmla="*/ 449 w 881"/>
                  <a:gd name="T47" fmla="*/ 21 h 61"/>
                  <a:gd name="T48" fmla="*/ 378 w 881"/>
                  <a:gd name="T49" fmla="*/ 42 h 61"/>
                  <a:gd name="T50" fmla="*/ 359 w 881"/>
                  <a:gd name="T51" fmla="*/ 26 h 61"/>
                  <a:gd name="T52" fmla="*/ 378 w 881"/>
                  <a:gd name="T53" fmla="*/ 23 h 61"/>
                  <a:gd name="T54" fmla="*/ 307 w 881"/>
                  <a:gd name="T55" fmla="*/ 45 h 61"/>
                  <a:gd name="T56" fmla="*/ 288 w 881"/>
                  <a:gd name="T57" fmla="*/ 28 h 61"/>
                  <a:gd name="T58" fmla="*/ 305 w 881"/>
                  <a:gd name="T59" fmla="*/ 28 h 61"/>
                  <a:gd name="T60" fmla="*/ 234 w 881"/>
                  <a:gd name="T61" fmla="*/ 49 h 61"/>
                  <a:gd name="T62" fmla="*/ 215 w 881"/>
                  <a:gd name="T63" fmla="*/ 33 h 61"/>
                  <a:gd name="T64" fmla="*/ 234 w 881"/>
                  <a:gd name="T65" fmla="*/ 31 h 61"/>
                  <a:gd name="T66" fmla="*/ 163 w 881"/>
                  <a:gd name="T67" fmla="*/ 52 h 61"/>
                  <a:gd name="T68" fmla="*/ 144 w 881"/>
                  <a:gd name="T69" fmla="*/ 35 h 61"/>
                  <a:gd name="T70" fmla="*/ 161 w 881"/>
                  <a:gd name="T71" fmla="*/ 35 h 61"/>
                  <a:gd name="T72" fmla="*/ 90 w 881"/>
                  <a:gd name="T73" fmla="*/ 56 h 61"/>
                  <a:gd name="T74" fmla="*/ 71 w 881"/>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1" h="61">
                    <a:moveTo>
                      <a:pt x="19" y="42"/>
                    </a:moveTo>
                    <a:lnTo>
                      <a:pt x="19" y="59"/>
                    </a:lnTo>
                    <a:lnTo>
                      <a:pt x="0" y="61"/>
                    </a:lnTo>
                    <a:lnTo>
                      <a:pt x="0" y="42"/>
                    </a:lnTo>
                    <a:lnTo>
                      <a:pt x="19" y="42"/>
                    </a:lnTo>
                    <a:lnTo>
                      <a:pt x="19" y="42"/>
                    </a:lnTo>
                    <a:close/>
                    <a:moveTo>
                      <a:pt x="881" y="0"/>
                    </a:moveTo>
                    <a:lnTo>
                      <a:pt x="881" y="19"/>
                    </a:lnTo>
                    <a:lnTo>
                      <a:pt x="865" y="19"/>
                    </a:lnTo>
                    <a:lnTo>
                      <a:pt x="862" y="2"/>
                    </a:lnTo>
                    <a:lnTo>
                      <a:pt x="881" y="0"/>
                    </a:lnTo>
                    <a:lnTo>
                      <a:pt x="881" y="0"/>
                    </a:lnTo>
                    <a:close/>
                    <a:moveTo>
                      <a:pt x="808" y="5"/>
                    </a:moveTo>
                    <a:lnTo>
                      <a:pt x="810" y="21"/>
                    </a:lnTo>
                    <a:lnTo>
                      <a:pt x="791" y="23"/>
                    </a:lnTo>
                    <a:lnTo>
                      <a:pt x="791" y="5"/>
                    </a:lnTo>
                    <a:lnTo>
                      <a:pt x="808" y="5"/>
                    </a:lnTo>
                    <a:lnTo>
                      <a:pt x="808" y="5"/>
                    </a:lnTo>
                    <a:close/>
                    <a:moveTo>
                      <a:pt x="737" y="7"/>
                    </a:moveTo>
                    <a:lnTo>
                      <a:pt x="737" y="26"/>
                    </a:lnTo>
                    <a:lnTo>
                      <a:pt x="720" y="26"/>
                    </a:lnTo>
                    <a:lnTo>
                      <a:pt x="718" y="9"/>
                    </a:lnTo>
                    <a:lnTo>
                      <a:pt x="737" y="7"/>
                    </a:lnTo>
                    <a:lnTo>
                      <a:pt x="737" y="7"/>
                    </a:lnTo>
                    <a:close/>
                    <a:moveTo>
                      <a:pt x="664" y="12"/>
                    </a:moveTo>
                    <a:lnTo>
                      <a:pt x="666" y="28"/>
                    </a:lnTo>
                    <a:lnTo>
                      <a:pt x="647" y="31"/>
                    </a:lnTo>
                    <a:lnTo>
                      <a:pt x="647" y="12"/>
                    </a:lnTo>
                    <a:lnTo>
                      <a:pt x="664" y="12"/>
                    </a:lnTo>
                    <a:lnTo>
                      <a:pt x="664" y="12"/>
                    </a:lnTo>
                    <a:close/>
                    <a:moveTo>
                      <a:pt x="593" y="14"/>
                    </a:moveTo>
                    <a:lnTo>
                      <a:pt x="593" y="33"/>
                    </a:lnTo>
                    <a:lnTo>
                      <a:pt x="576" y="33"/>
                    </a:lnTo>
                    <a:lnTo>
                      <a:pt x="574" y="14"/>
                    </a:lnTo>
                    <a:lnTo>
                      <a:pt x="593" y="14"/>
                    </a:lnTo>
                    <a:lnTo>
                      <a:pt x="593" y="14"/>
                    </a:lnTo>
                    <a:close/>
                    <a:moveTo>
                      <a:pt x="522" y="19"/>
                    </a:moveTo>
                    <a:lnTo>
                      <a:pt x="522" y="35"/>
                    </a:lnTo>
                    <a:lnTo>
                      <a:pt x="503" y="35"/>
                    </a:lnTo>
                    <a:lnTo>
                      <a:pt x="503" y="19"/>
                    </a:lnTo>
                    <a:lnTo>
                      <a:pt x="522" y="19"/>
                    </a:lnTo>
                    <a:lnTo>
                      <a:pt x="522" y="19"/>
                    </a:lnTo>
                    <a:close/>
                    <a:moveTo>
                      <a:pt x="449" y="21"/>
                    </a:moveTo>
                    <a:lnTo>
                      <a:pt x="451" y="40"/>
                    </a:lnTo>
                    <a:lnTo>
                      <a:pt x="432" y="40"/>
                    </a:lnTo>
                    <a:lnTo>
                      <a:pt x="432" y="21"/>
                    </a:lnTo>
                    <a:lnTo>
                      <a:pt x="449" y="21"/>
                    </a:lnTo>
                    <a:lnTo>
                      <a:pt x="449" y="21"/>
                    </a:lnTo>
                    <a:close/>
                    <a:moveTo>
                      <a:pt x="378" y="23"/>
                    </a:moveTo>
                    <a:lnTo>
                      <a:pt x="378" y="42"/>
                    </a:lnTo>
                    <a:lnTo>
                      <a:pt x="359" y="42"/>
                    </a:lnTo>
                    <a:lnTo>
                      <a:pt x="359" y="26"/>
                    </a:lnTo>
                    <a:lnTo>
                      <a:pt x="378" y="23"/>
                    </a:lnTo>
                    <a:lnTo>
                      <a:pt x="378" y="23"/>
                    </a:lnTo>
                    <a:close/>
                    <a:moveTo>
                      <a:pt x="305" y="28"/>
                    </a:moveTo>
                    <a:lnTo>
                      <a:pt x="307" y="45"/>
                    </a:lnTo>
                    <a:lnTo>
                      <a:pt x="288" y="47"/>
                    </a:lnTo>
                    <a:lnTo>
                      <a:pt x="288" y="28"/>
                    </a:lnTo>
                    <a:lnTo>
                      <a:pt x="305" y="28"/>
                    </a:lnTo>
                    <a:lnTo>
                      <a:pt x="305" y="28"/>
                    </a:lnTo>
                    <a:close/>
                    <a:moveTo>
                      <a:pt x="234" y="31"/>
                    </a:moveTo>
                    <a:lnTo>
                      <a:pt x="234" y="49"/>
                    </a:lnTo>
                    <a:lnTo>
                      <a:pt x="217" y="49"/>
                    </a:lnTo>
                    <a:lnTo>
                      <a:pt x="215" y="33"/>
                    </a:lnTo>
                    <a:lnTo>
                      <a:pt x="234" y="31"/>
                    </a:lnTo>
                    <a:lnTo>
                      <a:pt x="234" y="31"/>
                    </a:lnTo>
                    <a:close/>
                    <a:moveTo>
                      <a:pt x="161" y="35"/>
                    </a:moveTo>
                    <a:lnTo>
                      <a:pt x="163" y="52"/>
                    </a:lnTo>
                    <a:lnTo>
                      <a:pt x="144" y="54"/>
                    </a:lnTo>
                    <a:lnTo>
                      <a:pt x="144" y="35"/>
                    </a:lnTo>
                    <a:lnTo>
                      <a:pt x="161" y="35"/>
                    </a:lnTo>
                    <a:lnTo>
                      <a:pt x="161" y="35"/>
                    </a:lnTo>
                    <a:close/>
                    <a:moveTo>
                      <a:pt x="90" y="38"/>
                    </a:moveTo>
                    <a:lnTo>
                      <a:pt x="90" y="56"/>
                    </a:lnTo>
                    <a:lnTo>
                      <a:pt x="73" y="56"/>
                    </a:lnTo>
                    <a:lnTo>
                      <a:pt x="71" y="40"/>
                    </a:lnTo>
                    <a:lnTo>
                      <a:pt x="90" y="38"/>
                    </a:lnTo>
                    <a:close/>
                  </a:path>
                </a:pathLst>
              </a:custGeom>
              <a:solidFill>
                <a:schemeClr val="bg2">
                  <a:lumMod val="75000"/>
                </a:schemeClr>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grpSp>
        <p:sp>
          <p:nvSpPr>
            <p:cNvPr id="49" name="Freeform 284"/>
            <p:cNvSpPr/>
            <p:nvPr/>
          </p:nvSpPr>
          <p:spPr bwMode="auto">
            <a:xfrm>
              <a:off x="7121941" y="3136699"/>
              <a:ext cx="688975" cy="690563"/>
            </a:xfrm>
            <a:custGeom>
              <a:avLst/>
              <a:gdLst>
                <a:gd name="T0" fmla="*/ 57 w 184"/>
                <a:gd name="T1" fmla="*/ 20 h 184"/>
                <a:gd name="T2" fmla="*/ 164 w 184"/>
                <a:gd name="T3" fmla="*/ 57 h 184"/>
                <a:gd name="T4" fmla="*/ 127 w 184"/>
                <a:gd name="T5" fmla="*/ 165 h 184"/>
                <a:gd name="T6" fmla="*/ 19 w 184"/>
                <a:gd name="T7" fmla="*/ 128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8"/>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0" name="组合 49"/>
            <p:cNvGrpSpPr/>
            <p:nvPr/>
          </p:nvGrpSpPr>
          <p:grpSpPr>
            <a:xfrm>
              <a:off x="4080290" y="4873424"/>
              <a:ext cx="685800" cy="688975"/>
              <a:chOff x="4221163" y="4776788"/>
              <a:chExt cx="685800" cy="688975"/>
            </a:xfrm>
            <a:solidFill>
              <a:srgbClr val="14D1CA"/>
            </a:solidFill>
          </p:grpSpPr>
          <p:sp>
            <p:nvSpPr>
              <p:cNvPr id="51" name="Freeform 286"/>
              <p:cNvSpPr/>
              <p:nvPr/>
            </p:nvSpPr>
            <p:spPr bwMode="auto">
              <a:xfrm>
                <a:off x="4221163" y="4776788"/>
                <a:ext cx="685800" cy="688975"/>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2" name="Freeform 287"/>
              <p:cNvSpPr/>
              <p:nvPr/>
            </p:nvSpPr>
            <p:spPr bwMode="auto">
              <a:xfrm>
                <a:off x="4402526" y="4954691"/>
                <a:ext cx="325049" cy="331685"/>
              </a:xfrm>
              <a:custGeom>
                <a:avLst/>
                <a:gdLst/>
                <a:ahLst/>
                <a:cxnLst/>
                <a:rect l="l" t="t" r="r" b="b"/>
                <a:pathLst>
                  <a:path w="325049" h="331685">
                    <a:moveTo>
                      <a:pt x="305999" y="234847"/>
                    </a:moveTo>
                    <a:lnTo>
                      <a:pt x="325049" y="252310"/>
                    </a:lnTo>
                    <a:lnTo>
                      <a:pt x="242499" y="331685"/>
                    </a:lnTo>
                    <a:lnTo>
                      <a:pt x="226624" y="312635"/>
                    </a:lnTo>
                    <a:close/>
                    <a:moveTo>
                      <a:pt x="126116" y="141"/>
                    </a:moveTo>
                    <a:cubicBezTo>
                      <a:pt x="132679" y="1083"/>
                      <a:pt x="137367" y="6735"/>
                      <a:pt x="137367" y="16155"/>
                    </a:cubicBezTo>
                    <a:cubicBezTo>
                      <a:pt x="137367" y="34994"/>
                      <a:pt x="126116" y="50066"/>
                      <a:pt x="163621" y="72674"/>
                    </a:cubicBezTo>
                    <a:cubicBezTo>
                      <a:pt x="197359" y="95271"/>
                      <a:pt x="219857" y="140454"/>
                      <a:pt x="219878" y="140496"/>
                    </a:cubicBezTo>
                    <a:cubicBezTo>
                      <a:pt x="219878" y="144264"/>
                      <a:pt x="227379" y="148032"/>
                      <a:pt x="231129" y="151800"/>
                    </a:cubicBezTo>
                    <a:cubicBezTo>
                      <a:pt x="231129" y="151800"/>
                      <a:pt x="231129" y="151800"/>
                      <a:pt x="291137" y="212087"/>
                    </a:cubicBezTo>
                    <a:cubicBezTo>
                      <a:pt x="294887" y="215855"/>
                      <a:pt x="294887" y="227159"/>
                      <a:pt x="291137" y="230927"/>
                    </a:cubicBezTo>
                    <a:cubicBezTo>
                      <a:pt x="291137" y="230927"/>
                      <a:pt x="291137" y="230927"/>
                      <a:pt x="223628" y="298749"/>
                    </a:cubicBezTo>
                    <a:cubicBezTo>
                      <a:pt x="219878" y="306285"/>
                      <a:pt x="208626" y="306285"/>
                      <a:pt x="204876" y="298749"/>
                    </a:cubicBezTo>
                    <a:cubicBezTo>
                      <a:pt x="204876" y="298749"/>
                      <a:pt x="204876" y="298749"/>
                      <a:pt x="203938" y="298278"/>
                    </a:cubicBezTo>
                    <a:lnTo>
                      <a:pt x="197375" y="294981"/>
                    </a:lnTo>
                    <a:cubicBezTo>
                      <a:pt x="193624" y="287446"/>
                      <a:pt x="182373" y="283678"/>
                      <a:pt x="174872" y="283678"/>
                    </a:cubicBezTo>
                    <a:cubicBezTo>
                      <a:pt x="174872" y="283678"/>
                      <a:pt x="174872" y="283678"/>
                      <a:pt x="66108" y="283678"/>
                    </a:cubicBezTo>
                    <a:cubicBezTo>
                      <a:pt x="58607" y="283678"/>
                      <a:pt x="51106" y="279910"/>
                      <a:pt x="47356" y="272374"/>
                    </a:cubicBezTo>
                    <a:cubicBezTo>
                      <a:pt x="47356" y="272374"/>
                      <a:pt x="47356" y="272374"/>
                      <a:pt x="2350" y="144264"/>
                    </a:cubicBezTo>
                    <a:cubicBezTo>
                      <a:pt x="-5151" y="125425"/>
                      <a:pt x="6101" y="114121"/>
                      <a:pt x="24853" y="114121"/>
                    </a:cubicBezTo>
                    <a:cubicBezTo>
                      <a:pt x="24853" y="114121"/>
                      <a:pt x="24853" y="114121"/>
                      <a:pt x="114864" y="114121"/>
                    </a:cubicBezTo>
                    <a:cubicBezTo>
                      <a:pt x="118615" y="99049"/>
                      <a:pt x="114864" y="87745"/>
                      <a:pt x="111114" y="83978"/>
                    </a:cubicBezTo>
                    <a:cubicBezTo>
                      <a:pt x="107363" y="76442"/>
                      <a:pt x="92362" y="61370"/>
                      <a:pt x="92362" y="38762"/>
                    </a:cubicBezTo>
                    <a:cubicBezTo>
                      <a:pt x="96112" y="31227"/>
                      <a:pt x="99863" y="19923"/>
                      <a:pt x="103613" y="12387"/>
                    </a:cubicBezTo>
                    <a:cubicBezTo>
                      <a:pt x="111114" y="2967"/>
                      <a:pt x="119552" y="-801"/>
                      <a:pt x="126116" y="14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8226841" y="3601836"/>
              <a:ext cx="690563" cy="690563"/>
              <a:chOff x="8367713" y="3505200"/>
              <a:chExt cx="690563" cy="690563"/>
            </a:xfrm>
            <a:solidFill>
              <a:srgbClr val="14D1CA"/>
            </a:solidFill>
          </p:grpSpPr>
          <p:sp>
            <p:nvSpPr>
              <p:cNvPr id="54" name="Freeform 289"/>
              <p:cNvSpPr/>
              <p:nvPr/>
            </p:nvSpPr>
            <p:spPr bwMode="auto">
              <a:xfrm>
                <a:off x="8367713" y="3505200"/>
                <a:ext cx="690563" cy="690563"/>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6" y="17"/>
                      <a:pt x="165" y="57"/>
                    </a:cubicBezTo>
                    <a:cubicBezTo>
                      <a:pt x="184" y="97"/>
                      <a:pt x="168" y="145"/>
                      <a:pt x="127" y="164"/>
                    </a:cubicBezTo>
                    <a:cubicBezTo>
                      <a:pt x="87" y="184"/>
                      <a:pt x="39" y="167"/>
                      <a:pt x="20" y="127"/>
                    </a:cubicBezTo>
                    <a:cubicBezTo>
                      <a:pt x="0" y="87"/>
                      <a:pt x="17" y="39"/>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5" name="Freeform 290"/>
              <p:cNvSpPr/>
              <p:nvPr/>
            </p:nvSpPr>
            <p:spPr bwMode="auto">
              <a:xfrm>
                <a:off x="8556624" y="3749675"/>
                <a:ext cx="319088" cy="203201"/>
              </a:xfrm>
              <a:custGeom>
                <a:avLst/>
                <a:gdLst/>
                <a:ahLst/>
                <a:cxnLst/>
                <a:rect l="l" t="t" r="r" b="b"/>
                <a:pathLst>
                  <a:path w="319088" h="203201">
                    <a:moveTo>
                      <a:pt x="317500" y="201613"/>
                    </a:moveTo>
                    <a:lnTo>
                      <a:pt x="319088" y="201613"/>
                    </a:lnTo>
                    <a:lnTo>
                      <a:pt x="319088" y="203201"/>
                    </a:lnTo>
                    <a:lnTo>
                      <a:pt x="317500" y="203201"/>
                    </a:lnTo>
                    <a:close/>
                    <a:moveTo>
                      <a:pt x="0" y="201613"/>
                    </a:moveTo>
                    <a:lnTo>
                      <a:pt x="1588" y="201613"/>
                    </a:lnTo>
                    <a:lnTo>
                      <a:pt x="1588" y="203201"/>
                    </a:lnTo>
                    <a:lnTo>
                      <a:pt x="0" y="203201"/>
                    </a:lnTo>
                    <a:close/>
                    <a:moveTo>
                      <a:pt x="100013" y="85725"/>
                    </a:moveTo>
                    <a:lnTo>
                      <a:pt x="157163" y="134938"/>
                    </a:lnTo>
                    <a:lnTo>
                      <a:pt x="217487" y="85725"/>
                    </a:lnTo>
                    <a:lnTo>
                      <a:pt x="311150" y="201613"/>
                    </a:lnTo>
                    <a:lnTo>
                      <a:pt x="3175" y="201613"/>
                    </a:lnTo>
                    <a:close/>
                    <a:moveTo>
                      <a:pt x="317501" y="3175"/>
                    </a:moveTo>
                    <a:lnTo>
                      <a:pt x="317501" y="193675"/>
                    </a:lnTo>
                    <a:lnTo>
                      <a:pt x="223838" y="80963"/>
                    </a:lnTo>
                    <a:close/>
                    <a:moveTo>
                      <a:pt x="0" y="3175"/>
                    </a:moveTo>
                    <a:lnTo>
                      <a:pt x="93663" y="80963"/>
                    </a:lnTo>
                    <a:lnTo>
                      <a:pt x="0" y="193675"/>
                    </a:lnTo>
                    <a:close/>
                    <a:moveTo>
                      <a:pt x="6350" y="0"/>
                    </a:moveTo>
                    <a:lnTo>
                      <a:pt x="311150" y="0"/>
                    </a:lnTo>
                    <a:lnTo>
                      <a:pt x="217487" y="74613"/>
                    </a:lnTo>
                    <a:lnTo>
                      <a:pt x="212725" y="77788"/>
                    </a:lnTo>
                    <a:lnTo>
                      <a:pt x="157163" y="122238"/>
                    </a:lnTo>
                    <a:lnTo>
                      <a:pt x="104775" y="77788"/>
                    </a:lnTo>
                    <a:lnTo>
                      <a:pt x="100013" y="77788"/>
                    </a:lnTo>
                    <a:lnTo>
                      <a:pt x="96837" y="7461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296"/>
            <p:cNvSpPr/>
            <p:nvPr/>
          </p:nvSpPr>
          <p:spPr bwMode="auto">
            <a:xfrm>
              <a:off x="5693190" y="5109960"/>
              <a:ext cx="685800" cy="685800"/>
            </a:xfrm>
            <a:custGeom>
              <a:avLst/>
              <a:gdLst>
                <a:gd name="T0" fmla="*/ 56 w 183"/>
                <a:gd name="T1" fmla="*/ 19 h 183"/>
                <a:gd name="T2" fmla="*/ 164 w 183"/>
                <a:gd name="T3" fmla="*/ 56 h 183"/>
                <a:gd name="T4" fmla="*/ 127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7" y="0"/>
                    <a:pt x="145" y="16"/>
                    <a:pt x="164" y="56"/>
                  </a:cubicBezTo>
                  <a:cubicBezTo>
                    <a:pt x="183" y="96"/>
                    <a:pt x="167" y="145"/>
                    <a:pt x="127" y="164"/>
                  </a:cubicBezTo>
                  <a:cubicBezTo>
                    <a:pt x="87" y="183"/>
                    <a:pt x="38" y="167"/>
                    <a:pt x="19" y="127"/>
                  </a:cubicBezTo>
                  <a:cubicBezTo>
                    <a:pt x="0" y="87"/>
                    <a:pt x="16" y="38"/>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57" name="组合 56"/>
            <p:cNvGrpSpPr/>
            <p:nvPr/>
          </p:nvGrpSpPr>
          <p:grpSpPr>
            <a:xfrm>
              <a:off x="6532978" y="1928610"/>
              <a:ext cx="688975" cy="687388"/>
              <a:chOff x="6673850" y="1831975"/>
              <a:chExt cx="688975" cy="687388"/>
            </a:xfrm>
            <a:solidFill>
              <a:srgbClr val="14D1CA"/>
            </a:solidFill>
          </p:grpSpPr>
          <p:sp>
            <p:nvSpPr>
              <p:cNvPr id="58" name="Freeform 298"/>
              <p:cNvSpPr/>
              <p:nvPr/>
            </p:nvSpPr>
            <p:spPr bwMode="auto">
              <a:xfrm>
                <a:off x="6673850" y="1831975"/>
                <a:ext cx="688975" cy="687388"/>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59" name="Freeform 299"/>
              <p:cNvSpPr>
                <a:spLocks noEditPoints="1"/>
              </p:cNvSpPr>
              <p:nvPr/>
            </p:nvSpPr>
            <p:spPr bwMode="auto">
              <a:xfrm>
                <a:off x="6838950" y="2027238"/>
                <a:ext cx="358775" cy="296863"/>
              </a:xfrm>
              <a:custGeom>
                <a:avLst/>
                <a:gdLst>
                  <a:gd name="T0" fmla="*/ 89 w 96"/>
                  <a:gd name="T1" fmla="*/ 23 h 79"/>
                  <a:gd name="T2" fmla="*/ 70 w 96"/>
                  <a:gd name="T3" fmla="*/ 33 h 79"/>
                  <a:gd name="T4" fmla="*/ 77 w 96"/>
                  <a:gd name="T5" fmla="*/ 10 h 79"/>
                  <a:gd name="T6" fmla="*/ 70 w 96"/>
                  <a:gd name="T7" fmla="*/ 53 h 79"/>
                  <a:gd name="T8" fmla="*/ 70 w 96"/>
                  <a:gd name="T9" fmla="*/ 75 h 79"/>
                  <a:gd name="T10" fmla="*/ 72 w 96"/>
                  <a:gd name="T11" fmla="*/ 48 h 79"/>
                  <a:gd name="T12" fmla="*/ 96 w 96"/>
                  <a:gd name="T13" fmla="*/ 65 h 79"/>
                  <a:gd name="T14" fmla="*/ 77 w 96"/>
                  <a:gd name="T15" fmla="*/ 39 h 79"/>
                  <a:gd name="T16" fmla="*/ 70 w 96"/>
                  <a:gd name="T17" fmla="*/ 40 h 79"/>
                  <a:gd name="T18" fmla="*/ 66 w 96"/>
                  <a:gd name="T19" fmla="*/ 28 h 79"/>
                  <a:gd name="T20" fmla="*/ 68 w 96"/>
                  <a:gd name="T21" fmla="*/ 13 h 79"/>
                  <a:gd name="T22" fmla="*/ 70 w 96"/>
                  <a:gd name="T23" fmla="*/ 33 h 79"/>
                  <a:gd name="T24" fmla="*/ 70 w 96"/>
                  <a:gd name="T25" fmla="*/ 40 h 79"/>
                  <a:gd name="T26" fmla="*/ 70 w 96"/>
                  <a:gd name="T27" fmla="*/ 37 h 79"/>
                  <a:gd name="T28" fmla="*/ 61 w 96"/>
                  <a:gd name="T29" fmla="*/ 34 h 79"/>
                  <a:gd name="T30" fmla="*/ 35 w 96"/>
                  <a:gd name="T31" fmla="*/ 34 h 79"/>
                  <a:gd name="T32" fmla="*/ 27 w 96"/>
                  <a:gd name="T33" fmla="*/ 75 h 79"/>
                  <a:gd name="T34" fmla="*/ 70 w 96"/>
                  <a:gd name="T35" fmla="*/ 75 h 79"/>
                  <a:gd name="T36" fmla="*/ 27 w 96"/>
                  <a:gd name="T37" fmla="*/ 40 h 79"/>
                  <a:gd name="T38" fmla="*/ 28 w 96"/>
                  <a:gd name="T39" fmla="*/ 36 h 79"/>
                  <a:gd name="T40" fmla="*/ 27 w 96"/>
                  <a:gd name="T41" fmla="*/ 33 h 79"/>
                  <a:gd name="T42" fmla="*/ 28 w 96"/>
                  <a:gd name="T43" fmla="*/ 13 h 79"/>
                  <a:gd name="T44" fmla="*/ 30 w 96"/>
                  <a:gd name="T45" fmla="*/ 28 h 79"/>
                  <a:gd name="T46" fmla="*/ 48 w 96"/>
                  <a:gd name="T47" fmla="*/ 0 h 79"/>
                  <a:gd name="T48" fmla="*/ 48 w 96"/>
                  <a:gd name="T49" fmla="*/ 34 h 79"/>
                  <a:gd name="T50" fmla="*/ 48 w 96"/>
                  <a:gd name="T51" fmla="*/ 0 h 79"/>
                  <a:gd name="T52" fmla="*/ 27 w 96"/>
                  <a:gd name="T53" fmla="*/ 33 h 79"/>
                  <a:gd name="T54" fmla="*/ 7 w 96"/>
                  <a:gd name="T55" fmla="*/ 23 h 79"/>
                  <a:gd name="T56" fmla="*/ 27 w 96"/>
                  <a:gd name="T57" fmla="*/ 12 h 79"/>
                  <a:gd name="T58" fmla="*/ 27 w 96"/>
                  <a:gd name="T59" fmla="*/ 40 h 79"/>
                  <a:gd name="T60" fmla="*/ 19 w 96"/>
                  <a:gd name="T61" fmla="*/ 69 h 79"/>
                  <a:gd name="T62" fmla="*/ 9 w 96"/>
                  <a:gd name="T63" fmla="*/ 36 h 79"/>
                  <a:gd name="T64" fmla="*/ 27 w 96"/>
                  <a:gd name="T65" fmla="*/ 37 h 79"/>
                  <a:gd name="T66" fmla="*/ 23 w 96"/>
                  <a:gd name="T67" fmla="*/ 73 h 79"/>
                  <a:gd name="T68" fmla="*/ 27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3"/>
                    </a:cubicBezTo>
                    <a:cubicBezTo>
                      <a:pt x="89" y="30"/>
                      <a:pt x="84" y="35"/>
                      <a:pt x="77" y="35"/>
                    </a:cubicBezTo>
                    <a:cubicBezTo>
                      <a:pt x="74" y="35"/>
                      <a:pt x="72" y="34"/>
                      <a:pt x="70" y="33"/>
                    </a:cubicBezTo>
                    <a:cubicBezTo>
                      <a:pt x="70" y="12"/>
                      <a:pt x="70" y="12"/>
                      <a:pt x="70" y="12"/>
                    </a:cubicBezTo>
                    <a:cubicBezTo>
                      <a:pt x="72" y="11"/>
                      <a:pt x="74" y="10"/>
                      <a:pt x="77" y="10"/>
                    </a:cubicBezTo>
                    <a:close/>
                    <a:moveTo>
                      <a:pt x="70" y="75"/>
                    </a:moveTo>
                    <a:cubicBezTo>
                      <a:pt x="70" y="53"/>
                      <a:pt x="70" y="53"/>
                      <a:pt x="70" y="53"/>
                    </a:cubicBezTo>
                    <a:cubicBezTo>
                      <a:pt x="71" y="59"/>
                      <a:pt x="72" y="66"/>
                      <a:pt x="74" y="73"/>
                    </a:cubicBezTo>
                    <a:cubicBezTo>
                      <a:pt x="72" y="74"/>
                      <a:pt x="71" y="74"/>
                      <a:pt x="70" y="75"/>
                    </a:cubicBezTo>
                    <a:close/>
                    <a:moveTo>
                      <a:pt x="70" y="40"/>
                    </a:moveTo>
                    <a:cubicBezTo>
                      <a:pt x="71" y="43"/>
                      <a:pt x="72" y="45"/>
                      <a:pt x="72" y="48"/>
                    </a:cubicBezTo>
                    <a:cubicBezTo>
                      <a:pt x="74" y="55"/>
                      <a:pt x="76" y="62"/>
                      <a:pt x="77" y="69"/>
                    </a:cubicBezTo>
                    <a:cubicBezTo>
                      <a:pt x="84" y="69"/>
                      <a:pt x="90" y="67"/>
                      <a:pt x="96" y="65"/>
                    </a:cubicBezTo>
                    <a:cubicBezTo>
                      <a:pt x="94" y="52"/>
                      <a:pt x="91" y="39"/>
                      <a:pt x="87" y="36"/>
                    </a:cubicBezTo>
                    <a:cubicBezTo>
                      <a:pt x="84" y="38"/>
                      <a:pt x="81" y="39"/>
                      <a:pt x="77" y="39"/>
                    </a:cubicBezTo>
                    <a:cubicBezTo>
                      <a:pt x="74" y="39"/>
                      <a:pt x="72" y="38"/>
                      <a:pt x="70" y="37"/>
                    </a:cubicBezTo>
                    <a:lnTo>
                      <a:pt x="70" y="40"/>
                    </a:lnTo>
                    <a:close/>
                    <a:moveTo>
                      <a:pt x="70" y="33"/>
                    </a:moveTo>
                    <a:cubicBezTo>
                      <a:pt x="68" y="32"/>
                      <a:pt x="66" y="30"/>
                      <a:pt x="66" y="28"/>
                    </a:cubicBezTo>
                    <a:cubicBezTo>
                      <a:pt x="68" y="25"/>
                      <a:pt x="69" y="21"/>
                      <a:pt x="69" y="17"/>
                    </a:cubicBezTo>
                    <a:cubicBezTo>
                      <a:pt x="69" y="16"/>
                      <a:pt x="69" y="14"/>
                      <a:pt x="68" y="13"/>
                    </a:cubicBezTo>
                    <a:cubicBezTo>
                      <a:pt x="69" y="13"/>
                      <a:pt x="69" y="13"/>
                      <a:pt x="70" y="12"/>
                    </a:cubicBezTo>
                    <a:cubicBezTo>
                      <a:pt x="70" y="33"/>
                      <a:pt x="70" y="33"/>
                      <a:pt x="70" y="33"/>
                    </a:cubicBezTo>
                    <a:close/>
                    <a:moveTo>
                      <a:pt x="70" y="37"/>
                    </a:moveTo>
                    <a:cubicBezTo>
                      <a:pt x="70" y="40"/>
                      <a:pt x="70" y="40"/>
                      <a:pt x="70" y="40"/>
                    </a:cubicBezTo>
                    <a:cubicBezTo>
                      <a:pt x="69" y="39"/>
                      <a:pt x="68" y="37"/>
                      <a:pt x="68" y="36"/>
                    </a:cubicBezTo>
                    <a:cubicBezTo>
                      <a:pt x="68" y="37"/>
                      <a:pt x="69" y="37"/>
                      <a:pt x="70" y="37"/>
                    </a:cubicBezTo>
                    <a:close/>
                    <a:moveTo>
                      <a:pt x="70" y="53"/>
                    </a:moveTo>
                    <a:cubicBezTo>
                      <a:pt x="67" y="44"/>
                      <a:pt x="65" y="37"/>
                      <a:pt x="61" y="34"/>
                    </a:cubicBezTo>
                    <a:cubicBezTo>
                      <a:pt x="58" y="37"/>
                      <a:pt x="53" y="39"/>
                      <a:pt x="48" y="39"/>
                    </a:cubicBezTo>
                    <a:cubicBezTo>
                      <a:pt x="43" y="39"/>
                      <a:pt x="38" y="37"/>
                      <a:pt x="35" y="34"/>
                    </a:cubicBezTo>
                    <a:cubicBezTo>
                      <a:pt x="31" y="37"/>
                      <a:pt x="29" y="44"/>
                      <a:pt x="27" y="53"/>
                    </a:cubicBezTo>
                    <a:cubicBezTo>
                      <a:pt x="27" y="75"/>
                      <a:pt x="27" y="75"/>
                      <a:pt x="27" y="75"/>
                    </a:cubicBezTo>
                    <a:cubicBezTo>
                      <a:pt x="33" y="77"/>
                      <a:pt x="40" y="79"/>
                      <a:pt x="48" y="79"/>
                    </a:cubicBezTo>
                    <a:cubicBezTo>
                      <a:pt x="56" y="79"/>
                      <a:pt x="63" y="77"/>
                      <a:pt x="70" y="75"/>
                    </a:cubicBezTo>
                    <a:cubicBezTo>
                      <a:pt x="70" y="53"/>
                      <a:pt x="70" y="53"/>
                      <a:pt x="70" y="53"/>
                    </a:cubicBezTo>
                    <a:close/>
                    <a:moveTo>
                      <a:pt x="27" y="40"/>
                    </a:moveTo>
                    <a:cubicBezTo>
                      <a:pt x="27" y="37"/>
                      <a:pt x="27" y="37"/>
                      <a:pt x="27" y="37"/>
                    </a:cubicBezTo>
                    <a:cubicBezTo>
                      <a:pt x="27" y="37"/>
                      <a:pt x="28" y="37"/>
                      <a:pt x="28" y="36"/>
                    </a:cubicBezTo>
                    <a:cubicBezTo>
                      <a:pt x="28" y="37"/>
                      <a:pt x="27" y="39"/>
                      <a:pt x="27" y="40"/>
                    </a:cubicBezTo>
                    <a:close/>
                    <a:moveTo>
                      <a:pt x="27" y="33"/>
                    </a:moveTo>
                    <a:cubicBezTo>
                      <a:pt x="27" y="12"/>
                      <a:pt x="27" y="12"/>
                      <a:pt x="27" y="12"/>
                    </a:cubicBezTo>
                    <a:cubicBezTo>
                      <a:pt x="27" y="13"/>
                      <a:pt x="27" y="13"/>
                      <a:pt x="28" y="13"/>
                    </a:cubicBezTo>
                    <a:cubicBezTo>
                      <a:pt x="27" y="14"/>
                      <a:pt x="27" y="16"/>
                      <a:pt x="27" y="17"/>
                    </a:cubicBezTo>
                    <a:cubicBezTo>
                      <a:pt x="27" y="21"/>
                      <a:pt x="28" y="25"/>
                      <a:pt x="30" y="28"/>
                    </a:cubicBezTo>
                    <a:cubicBezTo>
                      <a:pt x="30" y="30"/>
                      <a:pt x="28" y="32"/>
                      <a:pt x="27" y="33"/>
                    </a:cubicBezTo>
                    <a:close/>
                    <a:moveTo>
                      <a:pt x="48" y="0"/>
                    </a:moveTo>
                    <a:cubicBezTo>
                      <a:pt x="57" y="0"/>
                      <a:pt x="65" y="8"/>
                      <a:pt x="65" y="17"/>
                    </a:cubicBezTo>
                    <a:cubicBezTo>
                      <a:pt x="65" y="26"/>
                      <a:pt x="57" y="34"/>
                      <a:pt x="48" y="34"/>
                    </a:cubicBezTo>
                    <a:cubicBezTo>
                      <a:pt x="39" y="34"/>
                      <a:pt x="31" y="26"/>
                      <a:pt x="31" y="17"/>
                    </a:cubicBezTo>
                    <a:cubicBezTo>
                      <a:pt x="31" y="8"/>
                      <a:pt x="39" y="0"/>
                      <a:pt x="48" y="0"/>
                    </a:cubicBezTo>
                    <a:close/>
                    <a:moveTo>
                      <a:pt x="27" y="12"/>
                    </a:moveTo>
                    <a:cubicBezTo>
                      <a:pt x="27" y="33"/>
                      <a:pt x="27" y="33"/>
                      <a:pt x="27" y="33"/>
                    </a:cubicBezTo>
                    <a:cubicBezTo>
                      <a:pt x="24" y="34"/>
                      <a:pt x="22" y="35"/>
                      <a:pt x="19" y="35"/>
                    </a:cubicBezTo>
                    <a:cubicBezTo>
                      <a:pt x="12" y="35"/>
                      <a:pt x="7" y="30"/>
                      <a:pt x="7" y="23"/>
                    </a:cubicBezTo>
                    <a:cubicBezTo>
                      <a:pt x="7" y="16"/>
                      <a:pt x="12" y="10"/>
                      <a:pt x="19" y="10"/>
                    </a:cubicBezTo>
                    <a:cubicBezTo>
                      <a:pt x="22" y="10"/>
                      <a:pt x="24" y="11"/>
                      <a:pt x="27" y="12"/>
                    </a:cubicBezTo>
                    <a:close/>
                    <a:moveTo>
                      <a:pt x="27" y="37"/>
                    </a:moveTo>
                    <a:cubicBezTo>
                      <a:pt x="27" y="40"/>
                      <a:pt x="27" y="40"/>
                      <a:pt x="27" y="40"/>
                    </a:cubicBezTo>
                    <a:cubicBezTo>
                      <a:pt x="25" y="43"/>
                      <a:pt x="24" y="45"/>
                      <a:pt x="24" y="48"/>
                    </a:cubicBezTo>
                    <a:cubicBezTo>
                      <a:pt x="22" y="55"/>
                      <a:pt x="20" y="62"/>
                      <a:pt x="19" y="69"/>
                    </a:cubicBezTo>
                    <a:cubicBezTo>
                      <a:pt x="12" y="69"/>
                      <a:pt x="6" y="67"/>
                      <a:pt x="0" y="65"/>
                    </a:cubicBezTo>
                    <a:cubicBezTo>
                      <a:pt x="2" y="52"/>
                      <a:pt x="5" y="39"/>
                      <a:pt x="9" y="36"/>
                    </a:cubicBezTo>
                    <a:cubicBezTo>
                      <a:pt x="12" y="38"/>
                      <a:pt x="15" y="39"/>
                      <a:pt x="19" y="39"/>
                    </a:cubicBezTo>
                    <a:cubicBezTo>
                      <a:pt x="22" y="39"/>
                      <a:pt x="24" y="38"/>
                      <a:pt x="27" y="37"/>
                    </a:cubicBezTo>
                    <a:close/>
                    <a:moveTo>
                      <a:pt x="27" y="53"/>
                    </a:moveTo>
                    <a:cubicBezTo>
                      <a:pt x="25" y="59"/>
                      <a:pt x="24" y="66"/>
                      <a:pt x="23" y="73"/>
                    </a:cubicBezTo>
                    <a:cubicBezTo>
                      <a:pt x="24" y="74"/>
                      <a:pt x="25" y="74"/>
                      <a:pt x="27" y="75"/>
                    </a:cubicBezTo>
                    <a:lnTo>
                      <a:pt x="27" y="53"/>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组合 59"/>
            <p:cNvGrpSpPr/>
            <p:nvPr/>
          </p:nvGrpSpPr>
          <p:grpSpPr>
            <a:xfrm>
              <a:off x="8790403" y="2787449"/>
              <a:ext cx="688975" cy="690563"/>
              <a:chOff x="8931275" y="2690813"/>
              <a:chExt cx="688975" cy="690563"/>
            </a:xfrm>
            <a:solidFill>
              <a:srgbClr val="14D1CA"/>
            </a:solidFill>
          </p:grpSpPr>
          <p:sp>
            <p:nvSpPr>
              <p:cNvPr id="61" name="Freeform 300"/>
              <p:cNvSpPr/>
              <p:nvPr/>
            </p:nvSpPr>
            <p:spPr bwMode="auto">
              <a:xfrm>
                <a:off x="8931275" y="2690813"/>
                <a:ext cx="688975" cy="690563"/>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2" name="Freeform 301"/>
              <p:cNvSpPr>
                <a:spLocks noEditPoints="1"/>
              </p:cNvSpPr>
              <p:nvPr/>
            </p:nvSpPr>
            <p:spPr bwMode="auto">
              <a:xfrm>
                <a:off x="9110663" y="2913063"/>
                <a:ext cx="330200" cy="247650"/>
              </a:xfrm>
              <a:custGeom>
                <a:avLst/>
                <a:gdLst>
                  <a:gd name="T0" fmla="*/ 62 w 88"/>
                  <a:gd name="T1" fmla="*/ 2 h 66"/>
                  <a:gd name="T2" fmla="*/ 88 w 88"/>
                  <a:gd name="T3" fmla="*/ 31 h 66"/>
                  <a:gd name="T4" fmla="*/ 75 w 88"/>
                  <a:gd name="T5" fmla="*/ 53 h 66"/>
                  <a:gd name="T6" fmla="*/ 85 w 88"/>
                  <a:gd name="T7" fmla="*/ 66 h 66"/>
                  <a:gd name="T8" fmla="*/ 62 w 88"/>
                  <a:gd name="T9" fmla="*/ 59 h 66"/>
                  <a:gd name="T10" fmla="*/ 62 w 88"/>
                  <a:gd name="T11" fmla="*/ 35 h 66"/>
                  <a:gd name="T12" fmla="*/ 62 w 88"/>
                  <a:gd name="T13" fmla="*/ 35 h 66"/>
                  <a:gd name="T14" fmla="*/ 66 w 88"/>
                  <a:gd name="T15" fmla="*/ 31 h 66"/>
                  <a:gd name="T16" fmla="*/ 62 w 88"/>
                  <a:gd name="T17" fmla="*/ 28 h 66"/>
                  <a:gd name="T18" fmla="*/ 62 w 88"/>
                  <a:gd name="T19" fmla="*/ 28 h 66"/>
                  <a:gd name="T20" fmla="*/ 62 w 88"/>
                  <a:gd name="T21" fmla="*/ 2 h 66"/>
                  <a:gd name="T22" fmla="*/ 45 w 88"/>
                  <a:gd name="T23" fmla="*/ 0 h 66"/>
                  <a:gd name="T24" fmla="*/ 62 w 88"/>
                  <a:gd name="T25" fmla="*/ 2 h 66"/>
                  <a:gd name="T26" fmla="*/ 62 w 88"/>
                  <a:gd name="T27" fmla="*/ 28 h 66"/>
                  <a:gd name="T28" fmla="*/ 59 w 88"/>
                  <a:gd name="T29" fmla="*/ 31 h 66"/>
                  <a:gd name="T30" fmla="*/ 62 w 88"/>
                  <a:gd name="T31" fmla="*/ 35 h 66"/>
                  <a:gd name="T32" fmla="*/ 62 w 88"/>
                  <a:gd name="T33" fmla="*/ 59 h 66"/>
                  <a:gd name="T34" fmla="*/ 62 w 88"/>
                  <a:gd name="T35" fmla="*/ 59 h 66"/>
                  <a:gd name="T36" fmla="*/ 45 w 88"/>
                  <a:gd name="T37" fmla="*/ 61 h 66"/>
                  <a:gd name="T38" fmla="*/ 45 w 88"/>
                  <a:gd name="T39" fmla="*/ 35 h 66"/>
                  <a:gd name="T40" fmla="*/ 45 w 88"/>
                  <a:gd name="T41" fmla="*/ 35 h 66"/>
                  <a:gd name="T42" fmla="*/ 48 w 88"/>
                  <a:gd name="T43" fmla="*/ 31 h 66"/>
                  <a:gd name="T44" fmla="*/ 45 w 88"/>
                  <a:gd name="T45" fmla="*/ 28 h 66"/>
                  <a:gd name="T46" fmla="*/ 45 w 88"/>
                  <a:gd name="T47" fmla="*/ 28 h 66"/>
                  <a:gd name="T48" fmla="*/ 45 w 88"/>
                  <a:gd name="T49" fmla="*/ 0 h 66"/>
                  <a:gd name="T50" fmla="*/ 44 w 88"/>
                  <a:gd name="T51" fmla="*/ 0 h 66"/>
                  <a:gd name="T52" fmla="*/ 45 w 88"/>
                  <a:gd name="T53" fmla="*/ 0 h 66"/>
                  <a:gd name="T54" fmla="*/ 45 w 88"/>
                  <a:gd name="T55" fmla="*/ 28 h 66"/>
                  <a:gd name="T56" fmla="*/ 42 w 88"/>
                  <a:gd name="T57" fmla="*/ 31 h 66"/>
                  <a:gd name="T58" fmla="*/ 45 w 88"/>
                  <a:gd name="T59" fmla="*/ 35 h 66"/>
                  <a:gd name="T60" fmla="*/ 45 w 88"/>
                  <a:gd name="T61" fmla="*/ 61 h 66"/>
                  <a:gd name="T62" fmla="*/ 44 w 88"/>
                  <a:gd name="T63" fmla="*/ 61 h 66"/>
                  <a:gd name="T64" fmla="*/ 28 w 88"/>
                  <a:gd name="T65" fmla="*/ 59 h 66"/>
                  <a:gd name="T66" fmla="*/ 28 w 88"/>
                  <a:gd name="T67" fmla="*/ 35 h 66"/>
                  <a:gd name="T68" fmla="*/ 28 w 88"/>
                  <a:gd name="T69" fmla="*/ 35 h 66"/>
                  <a:gd name="T70" fmla="*/ 31 w 88"/>
                  <a:gd name="T71" fmla="*/ 31 h 66"/>
                  <a:gd name="T72" fmla="*/ 28 w 88"/>
                  <a:gd name="T73" fmla="*/ 28 h 66"/>
                  <a:gd name="T74" fmla="*/ 28 w 88"/>
                  <a:gd name="T75" fmla="*/ 28 h 66"/>
                  <a:gd name="T76" fmla="*/ 28 w 88"/>
                  <a:gd name="T77" fmla="*/ 2 h 66"/>
                  <a:gd name="T78" fmla="*/ 44 w 88"/>
                  <a:gd name="T79" fmla="*/ 0 h 66"/>
                  <a:gd name="T80" fmla="*/ 28 w 88"/>
                  <a:gd name="T81" fmla="*/ 59 h 66"/>
                  <a:gd name="T82" fmla="*/ 0 w 88"/>
                  <a:gd name="T83" fmla="*/ 31 h 66"/>
                  <a:gd name="T84" fmla="*/ 28 w 88"/>
                  <a:gd name="T85" fmla="*/ 2 h 66"/>
                  <a:gd name="T86" fmla="*/ 28 w 88"/>
                  <a:gd name="T87" fmla="*/ 28 h 66"/>
                  <a:gd name="T88" fmla="*/ 24 w 88"/>
                  <a:gd name="T89" fmla="*/ 31 h 66"/>
                  <a:gd name="T90" fmla="*/ 28 w 88"/>
                  <a:gd name="T91" fmla="*/ 35 h 66"/>
                  <a:gd name="T92" fmla="*/ 28 w 88"/>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66">
                    <a:moveTo>
                      <a:pt x="62" y="2"/>
                    </a:moveTo>
                    <a:cubicBezTo>
                      <a:pt x="78" y="7"/>
                      <a:pt x="88" y="18"/>
                      <a:pt x="88" y="31"/>
                    </a:cubicBezTo>
                    <a:cubicBezTo>
                      <a:pt x="88" y="39"/>
                      <a:pt x="83" y="47"/>
                      <a:pt x="75" y="53"/>
                    </a:cubicBezTo>
                    <a:cubicBezTo>
                      <a:pt x="85" y="66"/>
                      <a:pt x="85" y="66"/>
                      <a:pt x="85" y="66"/>
                    </a:cubicBezTo>
                    <a:cubicBezTo>
                      <a:pt x="62" y="59"/>
                      <a:pt x="62" y="59"/>
                      <a:pt x="62" y="59"/>
                    </a:cubicBezTo>
                    <a:cubicBezTo>
                      <a:pt x="62" y="35"/>
                      <a:pt x="62" y="35"/>
                      <a:pt x="62" y="35"/>
                    </a:cubicBezTo>
                    <a:cubicBezTo>
                      <a:pt x="62" y="35"/>
                      <a:pt x="62" y="35"/>
                      <a:pt x="62" y="35"/>
                    </a:cubicBezTo>
                    <a:cubicBezTo>
                      <a:pt x="64" y="35"/>
                      <a:pt x="66" y="33"/>
                      <a:pt x="66" y="31"/>
                    </a:cubicBezTo>
                    <a:cubicBezTo>
                      <a:pt x="66" y="29"/>
                      <a:pt x="64" y="28"/>
                      <a:pt x="62" y="28"/>
                    </a:cubicBezTo>
                    <a:cubicBezTo>
                      <a:pt x="62" y="28"/>
                      <a:pt x="62" y="28"/>
                      <a:pt x="62" y="28"/>
                    </a:cubicBezTo>
                    <a:lnTo>
                      <a:pt x="62" y="2"/>
                    </a:lnTo>
                    <a:close/>
                    <a:moveTo>
                      <a:pt x="45" y="0"/>
                    </a:moveTo>
                    <a:cubicBezTo>
                      <a:pt x="51" y="0"/>
                      <a:pt x="57" y="1"/>
                      <a:pt x="62" y="2"/>
                    </a:cubicBezTo>
                    <a:cubicBezTo>
                      <a:pt x="62" y="28"/>
                      <a:pt x="62" y="28"/>
                      <a:pt x="62" y="28"/>
                    </a:cubicBezTo>
                    <a:cubicBezTo>
                      <a:pt x="60" y="28"/>
                      <a:pt x="59" y="29"/>
                      <a:pt x="59" y="31"/>
                    </a:cubicBezTo>
                    <a:cubicBezTo>
                      <a:pt x="59" y="33"/>
                      <a:pt x="60" y="35"/>
                      <a:pt x="62" y="35"/>
                    </a:cubicBezTo>
                    <a:cubicBezTo>
                      <a:pt x="62" y="59"/>
                      <a:pt x="62" y="59"/>
                      <a:pt x="62" y="59"/>
                    </a:cubicBezTo>
                    <a:cubicBezTo>
                      <a:pt x="62" y="59"/>
                      <a:pt x="62" y="59"/>
                      <a:pt x="62" y="59"/>
                    </a:cubicBezTo>
                    <a:cubicBezTo>
                      <a:pt x="56" y="60"/>
                      <a:pt x="51" y="61"/>
                      <a:pt x="45" y="61"/>
                    </a:cubicBezTo>
                    <a:cubicBezTo>
                      <a:pt x="45" y="35"/>
                      <a:pt x="45" y="35"/>
                      <a:pt x="45" y="35"/>
                    </a:cubicBezTo>
                    <a:cubicBezTo>
                      <a:pt x="45" y="35"/>
                      <a:pt x="45" y="35"/>
                      <a:pt x="45" y="35"/>
                    </a:cubicBezTo>
                    <a:cubicBezTo>
                      <a:pt x="47" y="35"/>
                      <a:pt x="48" y="33"/>
                      <a:pt x="48" y="31"/>
                    </a:cubicBezTo>
                    <a:cubicBezTo>
                      <a:pt x="48" y="29"/>
                      <a:pt x="47" y="28"/>
                      <a:pt x="45" y="28"/>
                    </a:cubicBezTo>
                    <a:cubicBezTo>
                      <a:pt x="45" y="28"/>
                      <a:pt x="45" y="28"/>
                      <a:pt x="45" y="28"/>
                    </a:cubicBezTo>
                    <a:lnTo>
                      <a:pt x="45" y="0"/>
                    </a:lnTo>
                    <a:close/>
                    <a:moveTo>
                      <a:pt x="44" y="0"/>
                    </a:moveTo>
                    <a:cubicBezTo>
                      <a:pt x="45" y="0"/>
                      <a:pt x="45" y="0"/>
                      <a:pt x="45" y="0"/>
                    </a:cubicBezTo>
                    <a:cubicBezTo>
                      <a:pt x="45" y="28"/>
                      <a:pt x="45" y="28"/>
                      <a:pt x="45" y="28"/>
                    </a:cubicBezTo>
                    <a:cubicBezTo>
                      <a:pt x="43" y="28"/>
                      <a:pt x="42" y="29"/>
                      <a:pt x="42" y="31"/>
                    </a:cubicBezTo>
                    <a:cubicBezTo>
                      <a:pt x="42" y="33"/>
                      <a:pt x="43" y="35"/>
                      <a:pt x="45" y="35"/>
                    </a:cubicBezTo>
                    <a:cubicBezTo>
                      <a:pt x="45" y="61"/>
                      <a:pt x="45" y="61"/>
                      <a:pt x="45" y="61"/>
                    </a:cubicBezTo>
                    <a:cubicBezTo>
                      <a:pt x="44" y="61"/>
                      <a:pt x="44" y="61"/>
                      <a:pt x="44" y="61"/>
                    </a:cubicBezTo>
                    <a:cubicBezTo>
                      <a:pt x="38" y="61"/>
                      <a:pt x="33" y="61"/>
                      <a:pt x="28" y="59"/>
                    </a:cubicBezTo>
                    <a:cubicBezTo>
                      <a:pt x="28" y="35"/>
                      <a:pt x="28" y="35"/>
                      <a:pt x="28" y="35"/>
                    </a:cubicBezTo>
                    <a:cubicBezTo>
                      <a:pt x="28" y="35"/>
                      <a:pt x="28" y="35"/>
                      <a:pt x="28" y="35"/>
                    </a:cubicBezTo>
                    <a:cubicBezTo>
                      <a:pt x="30" y="35"/>
                      <a:pt x="31" y="33"/>
                      <a:pt x="31" y="31"/>
                    </a:cubicBezTo>
                    <a:cubicBezTo>
                      <a:pt x="31" y="29"/>
                      <a:pt x="30" y="28"/>
                      <a:pt x="28" y="28"/>
                    </a:cubicBezTo>
                    <a:cubicBezTo>
                      <a:pt x="28" y="28"/>
                      <a:pt x="28" y="28"/>
                      <a:pt x="28" y="28"/>
                    </a:cubicBezTo>
                    <a:cubicBezTo>
                      <a:pt x="28" y="2"/>
                      <a:pt x="28" y="2"/>
                      <a:pt x="28" y="2"/>
                    </a:cubicBezTo>
                    <a:cubicBezTo>
                      <a:pt x="33" y="1"/>
                      <a:pt x="38" y="0"/>
                      <a:pt x="44" y="0"/>
                    </a:cubicBezTo>
                    <a:close/>
                    <a:moveTo>
                      <a:pt x="28" y="59"/>
                    </a:moveTo>
                    <a:cubicBezTo>
                      <a:pt x="11" y="55"/>
                      <a:pt x="0" y="44"/>
                      <a:pt x="0" y="31"/>
                    </a:cubicBezTo>
                    <a:cubicBezTo>
                      <a:pt x="0" y="18"/>
                      <a:pt x="11" y="6"/>
                      <a:pt x="28" y="2"/>
                    </a:cubicBezTo>
                    <a:cubicBezTo>
                      <a:pt x="28" y="28"/>
                      <a:pt x="28" y="28"/>
                      <a:pt x="28" y="28"/>
                    </a:cubicBezTo>
                    <a:cubicBezTo>
                      <a:pt x="26" y="28"/>
                      <a:pt x="24" y="29"/>
                      <a:pt x="24" y="31"/>
                    </a:cubicBezTo>
                    <a:cubicBezTo>
                      <a:pt x="24" y="33"/>
                      <a:pt x="26" y="35"/>
                      <a:pt x="28" y="35"/>
                    </a:cubicBezTo>
                    <a:lnTo>
                      <a:pt x="28" y="59"/>
                    </a:ln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2849977" y="2431849"/>
              <a:ext cx="685800" cy="690563"/>
              <a:chOff x="2990850" y="2335213"/>
              <a:chExt cx="685800" cy="690563"/>
            </a:xfrm>
            <a:solidFill>
              <a:srgbClr val="14D1CA"/>
            </a:solidFill>
          </p:grpSpPr>
          <p:sp>
            <p:nvSpPr>
              <p:cNvPr id="64" name="Freeform 302"/>
              <p:cNvSpPr/>
              <p:nvPr/>
            </p:nvSpPr>
            <p:spPr bwMode="auto">
              <a:xfrm>
                <a:off x="2990850" y="2335213"/>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7" y="184"/>
                      <a:pt x="38" y="167"/>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5" name="Rectangle 303"/>
              <p:cNvSpPr>
                <a:spLocks noChangeArrowheads="1"/>
              </p:cNvSpPr>
              <p:nvPr/>
            </p:nvSpPr>
            <p:spPr bwMode="auto">
              <a:xfrm>
                <a:off x="3148013" y="2425700"/>
                <a:ext cx="349455" cy="43088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800" b="1" dirty="0">
                    <a:solidFill>
                      <a:srgbClr val="FFFFFF"/>
                    </a:solidFill>
                    <a:latin typeface="Arial" panose="020B0604020202020204" pitchFamily="34" charset="0"/>
                    <a:ea typeface="宋体" panose="02010600030101010101" pitchFamily="2" charset="-122"/>
                    <a:cs typeface="宋体" panose="02010600030101010101" pitchFamily="2" charset="-122"/>
                  </a:rPr>
                  <a:t>@</a:t>
                </a:r>
                <a:endParaRPr lang="zh-CN" altLang="zh-CN" sz="2800"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6" name="组合 65"/>
            <p:cNvGrpSpPr/>
            <p:nvPr/>
          </p:nvGrpSpPr>
          <p:grpSpPr>
            <a:xfrm>
              <a:off x="5756691" y="1193599"/>
              <a:ext cx="688975" cy="690563"/>
              <a:chOff x="5897563" y="1096963"/>
              <a:chExt cx="688975" cy="690563"/>
            </a:xfrm>
            <a:solidFill>
              <a:srgbClr val="14D1CA"/>
            </a:solidFill>
          </p:grpSpPr>
          <p:sp>
            <p:nvSpPr>
              <p:cNvPr id="67" name="Freeform 304"/>
              <p:cNvSpPr/>
              <p:nvPr/>
            </p:nvSpPr>
            <p:spPr bwMode="auto">
              <a:xfrm>
                <a:off x="5897563" y="1096963"/>
                <a:ext cx="688975" cy="690563"/>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68" name="Rectangle 305"/>
              <p:cNvSpPr>
                <a:spLocks noChangeArrowheads="1"/>
              </p:cNvSpPr>
              <p:nvPr/>
            </p:nvSpPr>
            <p:spPr bwMode="auto">
              <a:xfrm>
                <a:off x="6016625" y="1289844"/>
                <a:ext cx="456856" cy="307777"/>
              </a:xfrm>
              <a:prstGeom prst="rect">
                <a:avLst/>
              </a:prstGeom>
              <a:no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fontAlgn="base">
                  <a:spcBef>
                    <a:spcPct val="0"/>
                  </a:spcBef>
                  <a:spcAft>
                    <a:spcPct val="0"/>
                  </a:spcAft>
                </a:pPr>
                <a:r>
                  <a:rPr lang="zh-CN" altLang="zh-CN" sz="2000" b="1" dirty="0">
                    <a:solidFill>
                      <a:srgbClr val="FFFFFF"/>
                    </a:solidFill>
                    <a:latin typeface="Arial Narrow" panose="020B0606020202030204" pitchFamily="34" charset="0"/>
                    <a:ea typeface="宋体" panose="02010600030101010101" pitchFamily="2" charset="-122"/>
                    <a:cs typeface="宋体" panose="02010600030101010101" pitchFamily="2" charset="-122"/>
                  </a:rPr>
                  <a:t>SMS</a:t>
                </a:r>
                <a:endParaRPr lang="zh-CN" altLang="zh-CN" dirty="0">
                  <a:latin typeface="Arial" panose="020B0604020202020204" pitchFamily="34" charset="0"/>
                  <a:ea typeface="宋体" panose="02010600030101010101" pitchFamily="2" charset="-122"/>
                  <a:cs typeface="宋体" panose="02010600030101010101" pitchFamily="2" charset="-122"/>
                </a:endParaRPr>
              </a:p>
            </p:txBody>
          </p:sp>
        </p:grpSp>
        <p:grpSp>
          <p:nvGrpSpPr>
            <p:cNvPr id="69" name="组合 68"/>
            <p:cNvGrpSpPr/>
            <p:nvPr/>
          </p:nvGrpSpPr>
          <p:grpSpPr>
            <a:xfrm>
              <a:off x="4942302" y="4411461"/>
              <a:ext cx="685800" cy="690563"/>
              <a:chOff x="5083175" y="4314825"/>
              <a:chExt cx="685800" cy="690563"/>
            </a:xfrm>
            <a:solidFill>
              <a:srgbClr val="14D1CA"/>
            </a:solidFill>
          </p:grpSpPr>
          <p:sp>
            <p:nvSpPr>
              <p:cNvPr id="70" name="Freeform 306"/>
              <p:cNvSpPr/>
              <p:nvPr/>
            </p:nvSpPr>
            <p:spPr bwMode="auto">
              <a:xfrm>
                <a:off x="5083175" y="4314825"/>
                <a:ext cx="685800" cy="690563"/>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7" y="0"/>
                      <a:pt x="145" y="17"/>
                      <a:pt x="164" y="57"/>
                    </a:cubicBezTo>
                    <a:cubicBezTo>
                      <a:pt x="183" y="97"/>
                      <a:pt x="167" y="145"/>
                      <a:pt x="127" y="165"/>
                    </a:cubicBezTo>
                    <a:cubicBezTo>
                      <a:pt x="87" y="184"/>
                      <a:pt x="38" y="168"/>
                      <a:pt x="19" y="127"/>
                    </a:cubicBezTo>
                    <a:cubicBezTo>
                      <a:pt x="0" y="87"/>
                      <a:pt x="16" y="39"/>
                      <a:pt x="56" y="20"/>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1" name="Freeform 307"/>
              <p:cNvSpPr>
                <a:spLocks noEditPoints="1"/>
              </p:cNvSpPr>
              <p:nvPr/>
            </p:nvSpPr>
            <p:spPr bwMode="auto">
              <a:xfrm>
                <a:off x="5251450" y="4484688"/>
                <a:ext cx="349250" cy="352425"/>
              </a:xfrm>
              <a:custGeom>
                <a:avLst/>
                <a:gdLst>
                  <a:gd name="T0" fmla="*/ 76 w 93"/>
                  <a:gd name="T1" fmla="*/ 94 h 94"/>
                  <a:gd name="T2" fmla="*/ 66 w 93"/>
                  <a:gd name="T3" fmla="*/ 28 h 94"/>
                  <a:gd name="T4" fmla="*/ 31 w 93"/>
                  <a:gd name="T5" fmla="*/ 25 h 94"/>
                  <a:gd name="T6" fmla="*/ 31 w 93"/>
                  <a:gd name="T7" fmla="*/ 41 h 94"/>
                  <a:gd name="T8" fmla="*/ 62 w 93"/>
                  <a:gd name="T9" fmla="*/ 94 h 94"/>
                  <a:gd name="T10" fmla="*/ 44 w 93"/>
                  <a:gd name="T11" fmla="*/ 94 h 94"/>
                  <a:gd name="T12" fmla="*/ 31 w 93"/>
                  <a:gd name="T13" fmla="*/ 63 h 94"/>
                  <a:gd name="T14" fmla="*/ 31 w 93"/>
                  <a:gd name="T15" fmla="*/ 25 h 94"/>
                  <a:gd name="T16" fmla="*/ 21 w 93"/>
                  <a:gd name="T17" fmla="*/ 3 h 94"/>
                  <a:gd name="T18" fmla="*/ 31 w 93"/>
                  <a:gd name="T19" fmla="*/ 41 h 94"/>
                  <a:gd name="T20" fmla="*/ 21 w 93"/>
                  <a:gd name="T21" fmla="*/ 56 h 94"/>
                  <a:gd name="T22" fmla="*/ 31 w 93"/>
                  <a:gd name="T23" fmla="*/ 41 h 94"/>
                  <a:gd name="T24" fmla="*/ 21 w 93"/>
                  <a:gd name="T25" fmla="*/ 73 h 94"/>
                  <a:gd name="T26" fmla="*/ 21 w 93"/>
                  <a:gd name="T27" fmla="*/ 90 h 94"/>
                  <a:gd name="T28" fmla="*/ 21 w 93"/>
                  <a:gd name="T29" fmla="*/ 73 h 94"/>
                  <a:gd name="T30" fmla="*/ 21 w 93"/>
                  <a:gd name="T31" fmla="*/ 73 h 94"/>
                  <a:gd name="T32" fmla="*/ 21 w 93"/>
                  <a:gd name="T33" fmla="*/ 21 h 94"/>
                  <a:gd name="T34" fmla="*/ 3 w 93"/>
                  <a:gd name="T35" fmla="*/ 1 h 94"/>
                  <a:gd name="T36" fmla="*/ 21 w 93"/>
                  <a:gd name="T37" fmla="*/ 36 h 94"/>
                  <a:gd name="T38" fmla="*/ 3 w 93"/>
                  <a:gd name="T39" fmla="*/ 50 h 94"/>
                  <a:gd name="T40" fmla="*/ 21 w 93"/>
                  <a:gd name="T41" fmla="*/ 36 h 94"/>
                  <a:gd name="T42" fmla="*/ 21 w 93"/>
                  <a:gd name="T43" fmla="*/ 73 h 94"/>
                  <a:gd name="T44" fmla="*/ 21 w 93"/>
                  <a:gd name="T45" fmla="*/ 73 h 94"/>
                  <a:gd name="T46" fmla="*/ 21 w 93"/>
                  <a:gd name="T47" fmla="*/ 73 h 94"/>
                  <a:gd name="T48" fmla="*/ 12 w 93"/>
                  <a:gd name="T49" fmla="*/ 69 h 94"/>
                  <a:gd name="T50" fmla="*/ 3 w 93"/>
                  <a:gd name="T51" fmla="*/ 73 h 94"/>
                  <a:gd name="T52" fmla="*/ 3 w 93"/>
                  <a:gd name="T53" fmla="*/ 90 h 94"/>
                  <a:gd name="T54" fmla="*/ 12 w 93"/>
                  <a:gd name="T55" fmla="*/ 94 h 94"/>
                  <a:gd name="T56" fmla="*/ 21 w 93"/>
                  <a:gd name="T57" fmla="*/ 91 h 94"/>
                  <a:gd name="T58" fmla="*/ 3 w 93"/>
                  <a:gd name="T59" fmla="*/ 91 h 94"/>
                  <a:gd name="T60" fmla="*/ 3 w 93"/>
                  <a:gd name="T61" fmla="*/ 90 h 94"/>
                  <a:gd name="T62" fmla="*/ 0 w 93"/>
                  <a:gd name="T63" fmla="*/ 0 h 94"/>
                  <a:gd name="T64" fmla="*/ 3 w 93"/>
                  <a:gd name="T65" fmla="*/ 18 h 94"/>
                  <a:gd name="T66" fmla="*/ 0 w 93"/>
                  <a:gd name="T67" fmla="*/ 0 h 94"/>
                  <a:gd name="T68" fmla="*/ 3 w 93"/>
                  <a:gd name="T69" fmla="*/ 32 h 94"/>
                  <a:gd name="T70" fmla="*/ 0 w 93"/>
                  <a:gd name="T71" fmla="*/ 50 h 94"/>
                  <a:gd name="T72" fmla="*/ 0 w 93"/>
                  <a:gd name="T73" fmla="*/ 32 h 94"/>
                  <a:gd name="T74" fmla="*/ 3 w 93"/>
                  <a:gd name="T75" fmla="*/ 73 h 94"/>
                  <a:gd name="T76" fmla="*/ 0 w 93"/>
                  <a:gd name="T77" fmla="*/ 82 h 94"/>
                  <a:gd name="T78" fmla="*/ 3 w 93"/>
                  <a:gd name="T79" fmla="*/ 90 h 94"/>
                  <a:gd name="T80" fmla="*/ 3 w 93"/>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94">
                    <a:moveTo>
                      <a:pt x="31" y="25"/>
                    </a:moveTo>
                    <a:cubicBezTo>
                      <a:pt x="57" y="37"/>
                      <a:pt x="75" y="63"/>
                      <a:pt x="76" y="94"/>
                    </a:cubicBezTo>
                    <a:cubicBezTo>
                      <a:pt x="93" y="94"/>
                      <a:pt x="93" y="94"/>
                      <a:pt x="93" y="94"/>
                    </a:cubicBezTo>
                    <a:cubicBezTo>
                      <a:pt x="93" y="68"/>
                      <a:pt x="83" y="45"/>
                      <a:pt x="66" y="28"/>
                    </a:cubicBezTo>
                    <a:cubicBezTo>
                      <a:pt x="56" y="18"/>
                      <a:pt x="44" y="10"/>
                      <a:pt x="31" y="6"/>
                    </a:cubicBezTo>
                    <a:cubicBezTo>
                      <a:pt x="31" y="25"/>
                      <a:pt x="31" y="25"/>
                      <a:pt x="31" y="25"/>
                    </a:cubicBezTo>
                    <a:close/>
                    <a:moveTo>
                      <a:pt x="31" y="63"/>
                    </a:moveTo>
                    <a:cubicBezTo>
                      <a:pt x="31" y="41"/>
                      <a:pt x="31" y="41"/>
                      <a:pt x="31" y="41"/>
                    </a:cubicBezTo>
                    <a:cubicBezTo>
                      <a:pt x="35" y="43"/>
                      <a:pt x="40" y="47"/>
                      <a:pt x="43" y="51"/>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39" y="71"/>
                      <a:pt x="31" y="63"/>
                    </a:cubicBezTo>
                    <a:close/>
                    <a:moveTo>
                      <a:pt x="21" y="21"/>
                    </a:moveTo>
                    <a:cubicBezTo>
                      <a:pt x="24" y="22"/>
                      <a:pt x="27" y="24"/>
                      <a:pt x="31" y="25"/>
                    </a:cubicBezTo>
                    <a:cubicBezTo>
                      <a:pt x="31" y="6"/>
                      <a:pt x="31" y="6"/>
                      <a:pt x="31" y="6"/>
                    </a:cubicBezTo>
                    <a:cubicBezTo>
                      <a:pt x="27" y="5"/>
                      <a:pt x="24" y="4"/>
                      <a:pt x="21" y="3"/>
                    </a:cubicBezTo>
                    <a:cubicBezTo>
                      <a:pt x="21" y="21"/>
                      <a:pt x="21" y="21"/>
                      <a:pt x="21" y="21"/>
                    </a:cubicBezTo>
                    <a:close/>
                    <a:moveTo>
                      <a:pt x="31" y="41"/>
                    </a:moveTo>
                    <a:cubicBezTo>
                      <a:pt x="31" y="63"/>
                      <a:pt x="31" y="63"/>
                      <a:pt x="31" y="63"/>
                    </a:cubicBezTo>
                    <a:cubicBezTo>
                      <a:pt x="28" y="60"/>
                      <a:pt x="24" y="58"/>
                      <a:pt x="21" y="56"/>
                    </a:cubicBezTo>
                    <a:cubicBezTo>
                      <a:pt x="21" y="36"/>
                      <a:pt x="21" y="36"/>
                      <a:pt x="21" y="36"/>
                    </a:cubicBezTo>
                    <a:cubicBezTo>
                      <a:pt x="24" y="37"/>
                      <a:pt x="28" y="39"/>
                      <a:pt x="31" y="41"/>
                    </a:cubicBezTo>
                    <a:close/>
                    <a:moveTo>
                      <a:pt x="21" y="91"/>
                    </a:moveTo>
                    <a:cubicBezTo>
                      <a:pt x="21" y="73"/>
                      <a:pt x="21" y="73"/>
                      <a:pt x="21" y="73"/>
                    </a:cubicBezTo>
                    <a:cubicBezTo>
                      <a:pt x="23" y="75"/>
                      <a:pt x="25" y="78"/>
                      <a:pt x="25" y="82"/>
                    </a:cubicBezTo>
                    <a:cubicBezTo>
                      <a:pt x="25" y="85"/>
                      <a:pt x="23" y="88"/>
                      <a:pt x="21" y="90"/>
                    </a:cubicBezTo>
                    <a:cubicBezTo>
                      <a:pt x="21" y="91"/>
                      <a:pt x="21" y="91"/>
                      <a:pt x="21" y="91"/>
                    </a:cubicBezTo>
                    <a:close/>
                    <a:moveTo>
                      <a:pt x="21" y="73"/>
                    </a:moveTo>
                    <a:cubicBezTo>
                      <a:pt x="21" y="73"/>
                      <a:pt x="21" y="73"/>
                      <a:pt x="21" y="73"/>
                    </a:cubicBezTo>
                    <a:cubicBezTo>
                      <a:pt x="21" y="73"/>
                      <a:pt x="21" y="73"/>
                      <a:pt x="21" y="73"/>
                    </a:cubicBezTo>
                    <a:close/>
                    <a:moveTo>
                      <a:pt x="3" y="18"/>
                    </a:moveTo>
                    <a:cubicBezTo>
                      <a:pt x="9" y="19"/>
                      <a:pt x="15" y="20"/>
                      <a:pt x="21" y="21"/>
                    </a:cubicBezTo>
                    <a:cubicBezTo>
                      <a:pt x="21" y="3"/>
                      <a:pt x="21" y="3"/>
                      <a:pt x="21" y="3"/>
                    </a:cubicBezTo>
                    <a:cubicBezTo>
                      <a:pt x="15" y="2"/>
                      <a:pt x="9" y="1"/>
                      <a:pt x="3" y="1"/>
                    </a:cubicBezTo>
                    <a:cubicBezTo>
                      <a:pt x="3" y="18"/>
                      <a:pt x="3" y="18"/>
                      <a:pt x="3" y="18"/>
                    </a:cubicBezTo>
                    <a:close/>
                    <a:moveTo>
                      <a:pt x="21" y="36"/>
                    </a:moveTo>
                    <a:cubicBezTo>
                      <a:pt x="21" y="56"/>
                      <a:pt x="21" y="56"/>
                      <a:pt x="21" y="56"/>
                    </a:cubicBezTo>
                    <a:cubicBezTo>
                      <a:pt x="16" y="53"/>
                      <a:pt x="10" y="51"/>
                      <a:pt x="3" y="50"/>
                    </a:cubicBezTo>
                    <a:cubicBezTo>
                      <a:pt x="3" y="32"/>
                      <a:pt x="3" y="32"/>
                      <a:pt x="3" y="32"/>
                    </a:cubicBezTo>
                    <a:cubicBezTo>
                      <a:pt x="9" y="33"/>
                      <a:pt x="15" y="34"/>
                      <a:pt x="21" y="36"/>
                    </a:cubicBezTo>
                    <a:close/>
                    <a:moveTo>
                      <a:pt x="21" y="73"/>
                    </a:moveTo>
                    <a:cubicBezTo>
                      <a:pt x="21" y="73"/>
                      <a:pt x="21" y="73"/>
                      <a:pt x="21" y="73"/>
                    </a:cubicBezTo>
                    <a:cubicBezTo>
                      <a:pt x="21" y="73"/>
                      <a:pt x="21" y="73"/>
                      <a:pt x="21" y="73"/>
                    </a:cubicBezTo>
                    <a:cubicBezTo>
                      <a:pt x="21" y="73"/>
                      <a:pt x="21" y="73"/>
                      <a:pt x="21" y="73"/>
                    </a:cubicBezTo>
                    <a:cubicBezTo>
                      <a:pt x="21" y="73"/>
                      <a:pt x="21" y="73"/>
                      <a:pt x="21" y="73"/>
                    </a:cubicBezTo>
                    <a:close/>
                    <a:moveTo>
                      <a:pt x="21" y="73"/>
                    </a:moveTo>
                    <a:cubicBezTo>
                      <a:pt x="21" y="73"/>
                      <a:pt x="21" y="73"/>
                      <a:pt x="21" y="73"/>
                    </a:cubicBezTo>
                    <a:cubicBezTo>
                      <a:pt x="19" y="71"/>
                      <a:pt x="16" y="69"/>
                      <a:pt x="12" y="69"/>
                    </a:cubicBezTo>
                    <a:cubicBezTo>
                      <a:pt x="9" y="69"/>
                      <a:pt x="6" y="71"/>
                      <a:pt x="3" y="73"/>
                    </a:cubicBezTo>
                    <a:cubicBezTo>
                      <a:pt x="3" y="73"/>
                      <a:pt x="3" y="73"/>
                      <a:pt x="3" y="73"/>
                    </a:cubicBezTo>
                    <a:cubicBezTo>
                      <a:pt x="3" y="73"/>
                      <a:pt x="3" y="73"/>
                      <a:pt x="3" y="73"/>
                    </a:cubicBezTo>
                    <a:cubicBezTo>
                      <a:pt x="3" y="90"/>
                      <a:pt x="3" y="90"/>
                      <a:pt x="3" y="90"/>
                    </a:cubicBezTo>
                    <a:cubicBezTo>
                      <a:pt x="3" y="90"/>
                      <a:pt x="3" y="90"/>
                      <a:pt x="3" y="90"/>
                    </a:cubicBezTo>
                    <a:cubicBezTo>
                      <a:pt x="6" y="93"/>
                      <a:pt x="9" y="94"/>
                      <a:pt x="12" y="94"/>
                    </a:cubicBezTo>
                    <a:cubicBezTo>
                      <a:pt x="16" y="94"/>
                      <a:pt x="19" y="93"/>
                      <a:pt x="21" y="91"/>
                    </a:cubicBezTo>
                    <a:cubicBezTo>
                      <a:pt x="21" y="91"/>
                      <a:pt x="21" y="91"/>
                      <a:pt x="21" y="91"/>
                    </a:cubicBezTo>
                    <a:cubicBezTo>
                      <a:pt x="21" y="73"/>
                      <a:pt x="21" y="73"/>
                      <a:pt x="21" y="73"/>
                    </a:cubicBezTo>
                    <a:close/>
                    <a:moveTo>
                      <a:pt x="3" y="91"/>
                    </a:moveTo>
                    <a:cubicBezTo>
                      <a:pt x="3" y="90"/>
                      <a:pt x="3" y="90"/>
                      <a:pt x="3" y="90"/>
                    </a:cubicBezTo>
                    <a:cubicBezTo>
                      <a:pt x="3" y="90"/>
                      <a:pt x="3" y="90"/>
                      <a:pt x="3" y="90"/>
                    </a:cubicBezTo>
                    <a:cubicBezTo>
                      <a:pt x="3" y="91"/>
                      <a:pt x="3" y="91"/>
                      <a:pt x="3" y="91"/>
                    </a:cubicBezTo>
                    <a:close/>
                    <a:moveTo>
                      <a:pt x="0" y="0"/>
                    </a:moveTo>
                    <a:cubicBezTo>
                      <a:pt x="0" y="18"/>
                      <a:pt x="0" y="18"/>
                      <a:pt x="0" y="18"/>
                    </a:cubicBezTo>
                    <a:cubicBezTo>
                      <a:pt x="1" y="18"/>
                      <a:pt x="2" y="18"/>
                      <a:pt x="3" y="18"/>
                    </a:cubicBezTo>
                    <a:cubicBezTo>
                      <a:pt x="3" y="1"/>
                      <a:pt x="3" y="1"/>
                      <a:pt x="3" y="1"/>
                    </a:cubicBezTo>
                    <a:cubicBezTo>
                      <a:pt x="2" y="0"/>
                      <a:pt x="1" y="0"/>
                      <a:pt x="0" y="0"/>
                    </a:cubicBezTo>
                    <a:cubicBezTo>
                      <a:pt x="0" y="0"/>
                      <a:pt x="0" y="0"/>
                      <a:pt x="0" y="0"/>
                    </a:cubicBezTo>
                    <a:close/>
                    <a:moveTo>
                      <a:pt x="3" y="32"/>
                    </a:moveTo>
                    <a:cubicBezTo>
                      <a:pt x="3" y="50"/>
                      <a:pt x="3" y="50"/>
                      <a:pt x="3" y="50"/>
                    </a:cubicBezTo>
                    <a:cubicBezTo>
                      <a:pt x="2" y="50"/>
                      <a:pt x="1" y="50"/>
                      <a:pt x="0" y="50"/>
                    </a:cubicBezTo>
                    <a:cubicBezTo>
                      <a:pt x="0" y="32"/>
                      <a:pt x="0" y="32"/>
                      <a:pt x="0" y="32"/>
                    </a:cubicBezTo>
                    <a:cubicBezTo>
                      <a:pt x="0" y="32"/>
                      <a:pt x="0" y="32"/>
                      <a:pt x="0" y="32"/>
                    </a:cubicBezTo>
                    <a:cubicBezTo>
                      <a:pt x="1" y="32"/>
                      <a:pt x="2" y="32"/>
                      <a:pt x="3" y="32"/>
                    </a:cubicBezTo>
                    <a:close/>
                    <a:moveTo>
                      <a:pt x="3" y="73"/>
                    </a:moveTo>
                    <a:cubicBezTo>
                      <a:pt x="3" y="90"/>
                      <a:pt x="3" y="90"/>
                      <a:pt x="3" y="90"/>
                    </a:cubicBezTo>
                    <a:cubicBezTo>
                      <a:pt x="1" y="88"/>
                      <a:pt x="0" y="85"/>
                      <a:pt x="0" y="82"/>
                    </a:cubicBezTo>
                    <a:cubicBezTo>
                      <a:pt x="0" y="78"/>
                      <a:pt x="1" y="75"/>
                      <a:pt x="3" y="73"/>
                    </a:cubicBezTo>
                    <a:close/>
                    <a:moveTo>
                      <a:pt x="3" y="90"/>
                    </a:moveTo>
                    <a:cubicBezTo>
                      <a:pt x="3" y="91"/>
                      <a:pt x="3" y="91"/>
                      <a:pt x="3" y="91"/>
                    </a:cubicBezTo>
                    <a:cubicBezTo>
                      <a:pt x="3" y="90"/>
                      <a:pt x="3" y="90"/>
                      <a:pt x="3" y="9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308"/>
            <p:cNvSpPr/>
            <p:nvPr/>
          </p:nvSpPr>
          <p:spPr bwMode="auto">
            <a:xfrm>
              <a:off x="4069177" y="3098598"/>
              <a:ext cx="685800" cy="687388"/>
            </a:xfrm>
            <a:custGeom>
              <a:avLst/>
              <a:gdLst>
                <a:gd name="T0" fmla="*/ 56 w 183"/>
                <a:gd name="T1" fmla="*/ 19 h 183"/>
                <a:gd name="T2" fmla="*/ 163 w 183"/>
                <a:gd name="T3" fmla="*/ 57 h 183"/>
                <a:gd name="T4" fmla="*/ 126 w 183"/>
                <a:gd name="T5" fmla="*/ 164 h 183"/>
                <a:gd name="T6" fmla="*/ 19 w 183"/>
                <a:gd name="T7" fmla="*/ 127 h 183"/>
                <a:gd name="T8" fmla="*/ 56 w 183"/>
                <a:gd name="T9" fmla="*/ 19 h 183"/>
              </a:gdLst>
              <a:ahLst/>
              <a:cxnLst>
                <a:cxn ang="0">
                  <a:pos x="T0" y="T1"/>
                </a:cxn>
                <a:cxn ang="0">
                  <a:pos x="T2" y="T3"/>
                </a:cxn>
                <a:cxn ang="0">
                  <a:pos x="T4" y="T5"/>
                </a:cxn>
                <a:cxn ang="0">
                  <a:pos x="T6" y="T7"/>
                </a:cxn>
                <a:cxn ang="0">
                  <a:pos x="T8" y="T9"/>
                </a:cxn>
              </a:cxnLst>
              <a:rect l="0" t="0" r="r" b="b"/>
              <a:pathLst>
                <a:path w="183" h="183">
                  <a:moveTo>
                    <a:pt x="56" y="19"/>
                  </a:moveTo>
                  <a:cubicBezTo>
                    <a:pt x="96" y="0"/>
                    <a:pt x="144" y="17"/>
                    <a:pt x="163" y="57"/>
                  </a:cubicBezTo>
                  <a:cubicBezTo>
                    <a:pt x="183" y="97"/>
                    <a:pt x="166" y="145"/>
                    <a:pt x="126" y="164"/>
                  </a:cubicBezTo>
                  <a:cubicBezTo>
                    <a:pt x="86" y="183"/>
                    <a:pt x="38" y="166"/>
                    <a:pt x="19" y="127"/>
                  </a:cubicBezTo>
                  <a:cubicBezTo>
                    <a:pt x="0" y="87"/>
                    <a:pt x="16" y="39"/>
                    <a:pt x="56" y="19"/>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3" name="Freeform 310"/>
            <p:cNvSpPr/>
            <p:nvPr/>
          </p:nvSpPr>
          <p:spPr bwMode="auto">
            <a:xfrm>
              <a:off x="7436266" y="1163435"/>
              <a:ext cx="239713" cy="241300"/>
            </a:xfrm>
            <a:custGeom>
              <a:avLst/>
              <a:gdLst>
                <a:gd name="T0" fmla="*/ 20 w 64"/>
                <a:gd name="T1" fmla="*/ 6 h 64"/>
                <a:gd name="T2" fmla="*/ 58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8" y="20"/>
                  </a:cubicBezTo>
                  <a:cubicBezTo>
                    <a:pt x="64" y="34"/>
                    <a:pt x="59" y="51"/>
                    <a:pt x="44" y="57"/>
                  </a:cubicBezTo>
                  <a:cubicBezTo>
                    <a:pt x="30" y="64"/>
                    <a:pt x="14" y="58"/>
                    <a:pt x="7" y="44"/>
                  </a:cubicBezTo>
                  <a:cubicBezTo>
                    <a:pt x="0" y="30"/>
                    <a:pt x="6" y="13"/>
                    <a:pt x="20"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4" name="Freeform 311"/>
            <p:cNvSpPr/>
            <p:nvPr/>
          </p:nvSpPr>
          <p:spPr bwMode="auto">
            <a:xfrm>
              <a:off x="8831677" y="1966711"/>
              <a:ext cx="242888" cy="244475"/>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5" name="Freeform 312"/>
            <p:cNvSpPr/>
            <p:nvPr/>
          </p:nvSpPr>
          <p:spPr bwMode="auto">
            <a:xfrm>
              <a:off x="9503191" y="3398636"/>
              <a:ext cx="239713" cy="244475"/>
            </a:xfrm>
            <a:custGeom>
              <a:avLst/>
              <a:gdLst>
                <a:gd name="T0" fmla="*/ 19 w 64"/>
                <a:gd name="T1" fmla="*/ 7 h 65"/>
                <a:gd name="T2" fmla="*/ 57 w 64"/>
                <a:gd name="T3" fmla="*/ 20 h 65"/>
                <a:gd name="T4" fmla="*/ 44 w 64"/>
                <a:gd name="T5" fmla="*/ 58 h 65"/>
                <a:gd name="T6" fmla="*/ 6 w 64"/>
                <a:gd name="T7" fmla="*/ 45 h 65"/>
                <a:gd name="T8" fmla="*/ 19 w 64"/>
                <a:gd name="T9" fmla="*/ 7 h 65"/>
              </a:gdLst>
              <a:ahLst/>
              <a:cxnLst>
                <a:cxn ang="0">
                  <a:pos x="T0" y="T1"/>
                </a:cxn>
                <a:cxn ang="0">
                  <a:pos x="T2" y="T3"/>
                </a:cxn>
                <a:cxn ang="0">
                  <a:pos x="T4" y="T5"/>
                </a:cxn>
                <a:cxn ang="0">
                  <a:pos x="T6" y="T7"/>
                </a:cxn>
                <a:cxn ang="0">
                  <a:pos x="T8" y="T9"/>
                </a:cxn>
              </a:cxnLst>
              <a:rect l="0" t="0" r="r" b="b"/>
              <a:pathLst>
                <a:path w="64" h="65">
                  <a:moveTo>
                    <a:pt x="19" y="7"/>
                  </a:moveTo>
                  <a:cubicBezTo>
                    <a:pt x="34" y="0"/>
                    <a:pt x="50" y="6"/>
                    <a:pt x="57" y="20"/>
                  </a:cubicBezTo>
                  <a:cubicBezTo>
                    <a:pt x="64" y="34"/>
                    <a:pt x="58" y="51"/>
                    <a:pt x="44" y="58"/>
                  </a:cubicBezTo>
                  <a:cubicBezTo>
                    <a:pt x="30" y="65"/>
                    <a:pt x="13" y="59"/>
                    <a:pt x="6" y="45"/>
                  </a:cubicBezTo>
                  <a:cubicBezTo>
                    <a:pt x="0" y="31"/>
                    <a:pt x="5" y="14"/>
                    <a:pt x="19"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6" name="Freeform 314"/>
            <p:cNvSpPr/>
            <p:nvPr/>
          </p:nvSpPr>
          <p:spPr bwMode="auto">
            <a:xfrm>
              <a:off x="2175291" y="3398636"/>
              <a:ext cx="239713" cy="244475"/>
            </a:xfrm>
            <a:custGeom>
              <a:avLst/>
              <a:gdLst>
                <a:gd name="T0" fmla="*/ 20 w 64"/>
                <a:gd name="T1" fmla="*/ 7 h 65"/>
                <a:gd name="T2" fmla="*/ 57 w 64"/>
                <a:gd name="T3" fmla="*/ 20 h 65"/>
                <a:gd name="T4" fmla="*/ 44 w 64"/>
                <a:gd name="T5" fmla="*/ 58 h 65"/>
                <a:gd name="T6" fmla="*/ 6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6" y="45"/>
                  </a:cubicBezTo>
                  <a:cubicBezTo>
                    <a:pt x="0" y="31"/>
                    <a:pt x="6" y="14"/>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7" name="Freeform 315"/>
            <p:cNvSpPr/>
            <p:nvPr/>
          </p:nvSpPr>
          <p:spPr bwMode="auto">
            <a:xfrm>
              <a:off x="4237453" y="1163435"/>
              <a:ext cx="244475" cy="241300"/>
            </a:xfrm>
            <a:custGeom>
              <a:avLst/>
              <a:gdLst>
                <a:gd name="T0" fmla="*/ 45 w 65"/>
                <a:gd name="T1" fmla="*/ 6 h 64"/>
                <a:gd name="T2" fmla="*/ 7 w 65"/>
                <a:gd name="T3" fmla="*/ 20 h 64"/>
                <a:gd name="T4" fmla="*/ 20 w 65"/>
                <a:gd name="T5" fmla="*/ 57 h 64"/>
                <a:gd name="T6" fmla="*/ 58 w 65"/>
                <a:gd name="T7" fmla="*/ 44 h 64"/>
                <a:gd name="T8" fmla="*/ 45 w 65"/>
                <a:gd name="T9" fmla="*/ 6 h 64"/>
              </a:gdLst>
              <a:ahLst/>
              <a:cxnLst>
                <a:cxn ang="0">
                  <a:pos x="T0" y="T1"/>
                </a:cxn>
                <a:cxn ang="0">
                  <a:pos x="T2" y="T3"/>
                </a:cxn>
                <a:cxn ang="0">
                  <a:pos x="T4" y="T5"/>
                </a:cxn>
                <a:cxn ang="0">
                  <a:pos x="T6" y="T7"/>
                </a:cxn>
                <a:cxn ang="0">
                  <a:pos x="T8" y="T9"/>
                </a:cxn>
              </a:cxnLst>
              <a:rect l="0" t="0" r="r" b="b"/>
              <a:pathLst>
                <a:path w="65" h="64">
                  <a:moveTo>
                    <a:pt x="45" y="6"/>
                  </a:moveTo>
                  <a:cubicBezTo>
                    <a:pt x="31" y="0"/>
                    <a:pt x="14" y="6"/>
                    <a:pt x="7" y="20"/>
                  </a:cubicBezTo>
                  <a:cubicBezTo>
                    <a:pt x="0" y="34"/>
                    <a:pt x="6" y="51"/>
                    <a:pt x="20" y="57"/>
                  </a:cubicBezTo>
                  <a:cubicBezTo>
                    <a:pt x="34" y="64"/>
                    <a:pt x="51" y="58"/>
                    <a:pt x="58" y="44"/>
                  </a:cubicBezTo>
                  <a:cubicBezTo>
                    <a:pt x="65" y="30"/>
                    <a:pt x="59" y="13"/>
                    <a:pt x="45" y="6"/>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8" name="Freeform 316"/>
            <p:cNvSpPr/>
            <p:nvPr/>
          </p:nvSpPr>
          <p:spPr bwMode="auto">
            <a:xfrm>
              <a:off x="2842041" y="1966711"/>
              <a:ext cx="244475" cy="244475"/>
            </a:xfrm>
            <a:custGeom>
              <a:avLst/>
              <a:gdLst>
                <a:gd name="T0" fmla="*/ 45 w 65"/>
                <a:gd name="T1" fmla="*/ 7 h 65"/>
                <a:gd name="T2" fmla="*/ 7 w 65"/>
                <a:gd name="T3" fmla="*/ 20 h 65"/>
                <a:gd name="T4" fmla="*/ 20 w 65"/>
                <a:gd name="T5" fmla="*/ 58 h 65"/>
                <a:gd name="T6" fmla="*/ 58 w 65"/>
                <a:gd name="T7" fmla="*/ 45 h 65"/>
                <a:gd name="T8" fmla="*/ 45 w 65"/>
                <a:gd name="T9" fmla="*/ 7 h 65"/>
              </a:gdLst>
              <a:ahLst/>
              <a:cxnLst>
                <a:cxn ang="0">
                  <a:pos x="T0" y="T1"/>
                </a:cxn>
                <a:cxn ang="0">
                  <a:pos x="T2" y="T3"/>
                </a:cxn>
                <a:cxn ang="0">
                  <a:pos x="T4" y="T5"/>
                </a:cxn>
                <a:cxn ang="0">
                  <a:pos x="T6" y="T7"/>
                </a:cxn>
                <a:cxn ang="0">
                  <a:pos x="T8" y="T9"/>
                </a:cxn>
              </a:cxnLst>
              <a:rect l="0" t="0" r="r" b="b"/>
              <a:pathLst>
                <a:path w="65" h="65">
                  <a:moveTo>
                    <a:pt x="45" y="7"/>
                  </a:moveTo>
                  <a:cubicBezTo>
                    <a:pt x="31" y="0"/>
                    <a:pt x="14" y="6"/>
                    <a:pt x="7" y="20"/>
                  </a:cubicBezTo>
                  <a:cubicBezTo>
                    <a:pt x="0" y="34"/>
                    <a:pt x="6" y="51"/>
                    <a:pt x="20" y="58"/>
                  </a:cubicBezTo>
                  <a:cubicBezTo>
                    <a:pt x="34" y="65"/>
                    <a:pt x="51" y="59"/>
                    <a:pt x="58" y="45"/>
                  </a:cubicBezTo>
                  <a:cubicBezTo>
                    <a:pt x="65" y="31"/>
                    <a:pt x="59" y="14"/>
                    <a:pt x="45"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79" name="Freeform 317"/>
            <p:cNvSpPr/>
            <p:nvPr/>
          </p:nvSpPr>
          <p:spPr bwMode="auto">
            <a:xfrm>
              <a:off x="7436266" y="5638599"/>
              <a:ext cx="239713" cy="239713"/>
            </a:xfrm>
            <a:custGeom>
              <a:avLst/>
              <a:gdLst>
                <a:gd name="T0" fmla="*/ 20 w 64"/>
                <a:gd name="T1" fmla="*/ 57 h 64"/>
                <a:gd name="T2" fmla="*/ 58 w 64"/>
                <a:gd name="T3" fmla="*/ 44 h 64"/>
                <a:gd name="T4" fmla="*/ 44 w 64"/>
                <a:gd name="T5" fmla="*/ 7 h 64"/>
                <a:gd name="T6" fmla="*/ 7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8" y="44"/>
                  </a:cubicBezTo>
                  <a:cubicBezTo>
                    <a:pt x="64" y="30"/>
                    <a:pt x="59" y="13"/>
                    <a:pt x="44" y="7"/>
                  </a:cubicBezTo>
                  <a:cubicBezTo>
                    <a:pt x="30" y="0"/>
                    <a:pt x="14" y="6"/>
                    <a:pt x="7" y="20"/>
                  </a:cubicBezTo>
                  <a:cubicBezTo>
                    <a:pt x="0" y="34"/>
                    <a:pt x="6" y="51"/>
                    <a:pt x="20"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0" name="Freeform 318"/>
            <p:cNvSpPr/>
            <p:nvPr/>
          </p:nvSpPr>
          <p:spPr bwMode="auto">
            <a:xfrm>
              <a:off x="8831677" y="4832149"/>
              <a:ext cx="242888" cy="239713"/>
            </a:xfrm>
            <a:custGeom>
              <a:avLst/>
              <a:gdLst>
                <a:gd name="T0" fmla="*/ 20 w 65"/>
                <a:gd name="T1" fmla="*/ 58 h 64"/>
                <a:gd name="T2" fmla="*/ 58 w 65"/>
                <a:gd name="T3" fmla="*/ 44 h 64"/>
                <a:gd name="T4" fmla="*/ 45 w 65"/>
                <a:gd name="T5" fmla="*/ 7 h 64"/>
                <a:gd name="T6" fmla="*/ 7 w 65"/>
                <a:gd name="T7" fmla="*/ 20 h 64"/>
                <a:gd name="T8" fmla="*/ 20 w 65"/>
                <a:gd name="T9" fmla="*/ 58 h 64"/>
              </a:gdLst>
              <a:ahLst/>
              <a:cxnLst>
                <a:cxn ang="0">
                  <a:pos x="T0" y="T1"/>
                </a:cxn>
                <a:cxn ang="0">
                  <a:pos x="T2" y="T3"/>
                </a:cxn>
                <a:cxn ang="0">
                  <a:pos x="T4" y="T5"/>
                </a:cxn>
                <a:cxn ang="0">
                  <a:pos x="T6" y="T7"/>
                </a:cxn>
                <a:cxn ang="0">
                  <a:pos x="T8" y="T9"/>
                </a:cxn>
              </a:cxnLst>
              <a:rect l="0" t="0" r="r" b="b"/>
              <a:pathLst>
                <a:path w="65" h="64">
                  <a:moveTo>
                    <a:pt x="20" y="58"/>
                  </a:moveTo>
                  <a:cubicBezTo>
                    <a:pt x="34" y="64"/>
                    <a:pt x="51" y="59"/>
                    <a:pt x="58" y="44"/>
                  </a:cubicBezTo>
                  <a:cubicBezTo>
                    <a:pt x="65" y="30"/>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1" name="Freeform 319"/>
            <p:cNvSpPr/>
            <p:nvPr/>
          </p:nvSpPr>
          <p:spPr bwMode="auto">
            <a:xfrm>
              <a:off x="4237453" y="5638599"/>
              <a:ext cx="244475" cy="239713"/>
            </a:xfrm>
            <a:custGeom>
              <a:avLst/>
              <a:gdLst>
                <a:gd name="T0" fmla="*/ 45 w 65"/>
                <a:gd name="T1" fmla="*/ 57 h 64"/>
                <a:gd name="T2" fmla="*/ 7 w 65"/>
                <a:gd name="T3" fmla="*/ 44 h 64"/>
                <a:gd name="T4" fmla="*/ 20 w 65"/>
                <a:gd name="T5" fmla="*/ 7 h 64"/>
                <a:gd name="T6" fmla="*/ 58 w 65"/>
                <a:gd name="T7" fmla="*/ 20 h 64"/>
                <a:gd name="T8" fmla="*/ 45 w 65"/>
                <a:gd name="T9" fmla="*/ 57 h 64"/>
              </a:gdLst>
              <a:ahLst/>
              <a:cxnLst>
                <a:cxn ang="0">
                  <a:pos x="T0" y="T1"/>
                </a:cxn>
                <a:cxn ang="0">
                  <a:pos x="T2" y="T3"/>
                </a:cxn>
                <a:cxn ang="0">
                  <a:pos x="T4" y="T5"/>
                </a:cxn>
                <a:cxn ang="0">
                  <a:pos x="T6" y="T7"/>
                </a:cxn>
                <a:cxn ang="0">
                  <a:pos x="T8" y="T9"/>
                </a:cxn>
              </a:cxnLst>
              <a:rect l="0" t="0" r="r" b="b"/>
              <a:pathLst>
                <a:path w="65" h="64">
                  <a:moveTo>
                    <a:pt x="45" y="57"/>
                  </a:moveTo>
                  <a:cubicBezTo>
                    <a:pt x="31" y="64"/>
                    <a:pt x="14" y="58"/>
                    <a:pt x="7" y="44"/>
                  </a:cubicBezTo>
                  <a:cubicBezTo>
                    <a:pt x="0" y="30"/>
                    <a:pt x="6" y="13"/>
                    <a:pt x="20" y="7"/>
                  </a:cubicBezTo>
                  <a:cubicBezTo>
                    <a:pt x="34" y="0"/>
                    <a:pt x="51" y="6"/>
                    <a:pt x="58" y="20"/>
                  </a:cubicBezTo>
                  <a:cubicBezTo>
                    <a:pt x="65" y="34"/>
                    <a:pt x="59" y="51"/>
                    <a:pt x="45" y="5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2" name="Freeform 320"/>
            <p:cNvSpPr/>
            <p:nvPr/>
          </p:nvSpPr>
          <p:spPr bwMode="auto">
            <a:xfrm>
              <a:off x="2842041" y="4832149"/>
              <a:ext cx="244475" cy="239713"/>
            </a:xfrm>
            <a:custGeom>
              <a:avLst/>
              <a:gdLst>
                <a:gd name="T0" fmla="*/ 45 w 65"/>
                <a:gd name="T1" fmla="*/ 58 h 64"/>
                <a:gd name="T2" fmla="*/ 7 w 65"/>
                <a:gd name="T3" fmla="*/ 44 h 64"/>
                <a:gd name="T4" fmla="*/ 20 w 65"/>
                <a:gd name="T5" fmla="*/ 7 h 64"/>
                <a:gd name="T6" fmla="*/ 58 w 65"/>
                <a:gd name="T7" fmla="*/ 20 h 64"/>
                <a:gd name="T8" fmla="*/ 45 w 65"/>
                <a:gd name="T9" fmla="*/ 58 h 64"/>
              </a:gdLst>
              <a:ahLst/>
              <a:cxnLst>
                <a:cxn ang="0">
                  <a:pos x="T0" y="T1"/>
                </a:cxn>
                <a:cxn ang="0">
                  <a:pos x="T2" y="T3"/>
                </a:cxn>
                <a:cxn ang="0">
                  <a:pos x="T4" y="T5"/>
                </a:cxn>
                <a:cxn ang="0">
                  <a:pos x="T6" y="T7"/>
                </a:cxn>
                <a:cxn ang="0">
                  <a:pos x="T8" y="T9"/>
                </a:cxn>
              </a:cxnLst>
              <a:rect l="0" t="0" r="r" b="b"/>
              <a:pathLst>
                <a:path w="65" h="64">
                  <a:moveTo>
                    <a:pt x="45" y="58"/>
                  </a:moveTo>
                  <a:cubicBezTo>
                    <a:pt x="31" y="64"/>
                    <a:pt x="14" y="59"/>
                    <a:pt x="7" y="44"/>
                  </a:cubicBezTo>
                  <a:cubicBezTo>
                    <a:pt x="0" y="30"/>
                    <a:pt x="6" y="14"/>
                    <a:pt x="20" y="7"/>
                  </a:cubicBezTo>
                  <a:cubicBezTo>
                    <a:pt x="34" y="0"/>
                    <a:pt x="51" y="6"/>
                    <a:pt x="58" y="20"/>
                  </a:cubicBezTo>
                  <a:cubicBezTo>
                    <a:pt x="65" y="34"/>
                    <a:pt x="59" y="51"/>
                    <a:pt x="45"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3" name="Freeform 321"/>
            <p:cNvSpPr/>
            <p:nvPr/>
          </p:nvSpPr>
          <p:spPr bwMode="auto">
            <a:xfrm>
              <a:off x="7121941" y="2844599"/>
              <a:ext cx="239713" cy="239713"/>
            </a:xfrm>
            <a:custGeom>
              <a:avLst/>
              <a:gdLst>
                <a:gd name="T0" fmla="*/ 20 w 64"/>
                <a:gd name="T1" fmla="*/ 7 h 64"/>
                <a:gd name="T2" fmla="*/ 57 w 64"/>
                <a:gd name="T3" fmla="*/ 20 h 64"/>
                <a:gd name="T4" fmla="*/ 44 w 64"/>
                <a:gd name="T5" fmla="*/ 58 h 64"/>
                <a:gd name="T6" fmla="*/ 7 w 64"/>
                <a:gd name="T7" fmla="*/ 44 h 64"/>
                <a:gd name="T8" fmla="*/ 20 w 64"/>
                <a:gd name="T9" fmla="*/ 7 h 64"/>
              </a:gdLst>
              <a:ahLst/>
              <a:cxnLst>
                <a:cxn ang="0">
                  <a:pos x="T0" y="T1"/>
                </a:cxn>
                <a:cxn ang="0">
                  <a:pos x="T2" y="T3"/>
                </a:cxn>
                <a:cxn ang="0">
                  <a:pos x="T4" y="T5"/>
                </a:cxn>
                <a:cxn ang="0">
                  <a:pos x="T6" y="T7"/>
                </a:cxn>
                <a:cxn ang="0">
                  <a:pos x="T8" y="T9"/>
                </a:cxn>
              </a:cxnLst>
              <a:rect l="0" t="0" r="r" b="b"/>
              <a:pathLst>
                <a:path w="64" h="64">
                  <a:moveTo>
                    <a:pt x="20" y="7"/>
                  </a:moveTo>
                  <a:cubicBezTo>
                    <a:pt x="34" y="0"/>
                    <a:pt x="51" y="6"/>
                    <a:pt x="57" y="20"/>
                  </a:cubicBezTo>
                  <a:cubicBezTo>
                    <a:pt x="64" y="34"/>
                    <a:pt x="58" y="51"/>
                    <a:pt x="44" y="58"/>
                  </a:cubicBezTo>
                  <a:cubicBezTo>
                    <a:pt x="30" y="64"/>
                    <a:pt x="13" y="59"/>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4" name="Freeform 322"/>
            <p:cNvSpPr/>
            <p:nvPr/>
          </p:nvSpPr>
          <p:spPr bwMode="auto">
            <a:xfrm>
              <a:off x="5913852" y="4667049"/>
              <a:ext cx="242888" cy="239713"/>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85" name="Freeform 323"/>
            <p:cNvSpPr/>
            <p:nvPr/>
          </p:nvSpPr>
          <p:spPr bwMode="auto">
            <a:xfrm>
              <a:off x="3246853" y="3343074"/>
              <a:ext cx="244475" cy="244475"/>
            </a:xfrm>
            <a:custGeom>
              <a:avLst/>
              <a:gdLst>
                <a:gd name="T0" fmla="*/ 20 w 65"/>
                <a:gd name="T1" fmla="*/ 58 h 65"/>
                <a:gd name="T2" fmla="*/ 58 w 65"/>
                <a:gd name="T3" fmla="*/ 45 h 65"/>
                <a:gd name="T4" fmla="*/ 45 w 65"/>
                <a:gd name="T5" fmla="*/ 7 h 65"/>
                <a:gd name="T6" fmla="*/ 7 w 65"/>
                <a:gd name="T7" fmla="*/ 20 h 65"/>
                <a:gd name="T8" fmla="*/ 20 w 65"/>
                <a:gd name="T9" fmla="*/ 58 h 65"/>
              </a:gdLst>
              <a:ahLst/>
              <a:cxnLst>
                <a:cxn ang="0">
                  <a:pos x="T0" y="T1"/>
                </a:cxn>
                <a:cxn ang="0">
                  <a:pos x="T2" y="T3"/>
                </a:cxn>
                <a:cxn ang="0">
                  <a:pos x="T4" y="T5"/>
                </a:cxn>
                <a:cxn ang="0">
                  <a:pos x="T6" y="T7"/>
                </a:cxn>
                <a:cxn ang="0">
                  <a:pos x="T8" y="T9"/>
                </a:cxn>
              </a:cxnLst>
              <a:rect l="0" t="0" r="r" b="b"/>
              <a:pathLst>
                <a:path w="65" h="65">
                  <a:moveTo>
                    <a:pt x="20" y="58"/>
                  </a:moveTo>
                  <a:cubicBezTo>
                    <a:pt x="34" y="65"/>
                    <a:pt x="51" y="59"/>
                    <a:pt x="58" y="45"/>
                  </a:cubicBezTo>
                  <a:cubicBezTo>
                    <a:pt x="65" y="31"/>
                    <a:pt x="59" y="14"/>
                    <a:pt x="45" y="7"/>
                  </a:cubicBezTo>
                  <a:cubicBezTo>
                    <a:pt x="31" y="0"/>
                    <a:pt x="14" y="6"/>
                    <a:pt x="7" y="20"/>
                  </a:cubicBezTo>
                  <a:cubicBezTo>
                    <a:pt x="0" y="34"/>
                    <a:pt x="6" y="51"/>
                    <a:pt x="20" y="58"/>
                  </a:cubicBez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6" name="组合 85"/>
            <p:cNvGrpSpPr/>
            <p:nvPr/>
          </p:nvGrpSpPr>
          <p:grpSpPr>
            <a:xfrm>
              <a:off x="4012028" y="1493635"/>
              <a:ext cx="1192213" cy="1189038"/>
              <a:chOff x="4152900" y="1397000"/>
              <a:chExt cx="1192213" cy="1189038"/>
            </a:xfrm>
            <a:solidFill>
              <a:srgbClr val="14D1CA"/>
            </a:solidFill>
          </p:grpSpPr>
          <p:sp>
            <p:nvSpPr>
              <p:cNvPr id="87" name="Oval 283"/>
              <p:cNvSpPr>
                <a:spLocks noChangeArrowheads="1"/>
              </p:cNvSpPr>
              <p:nvPr/>
            </p:nvSpPr>
            <p:spPr bwMode="auto">
              <a:xfrm>
                <a:off x="4152900" y="1397000"/>
                <a:ext cx="1192213"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88" name="组合 87"/>
              <p:cNvGrpSpPr/>
              <p:nvPr/>
            </p:nvGrpSpPr>
            <p:grpSpPr>
              <a:xfrm>
                <a:off x="4338911" y="1656752"/>
                <a:ext cx="820192" cy="663186"/>
                <a:chOff x="10706100" y="2519363"/>
                <a:chExt cx="481013" cy="388937"/>
              </a:xfrm>
              <a:grpFill/>
            </p:grpSpPr>
            <p:sp>
              <p:nvSpPr>
                <p:cNvPr id="89" name="Freeform 552"/>
                <p:cNvSpPr>
                  <a:spLocks noEditPoints="1"/>
                </p:cNvSpPr>
                <p:nvPr/>
              </p:nvSpPr>
              <p:spPr bwMode="auto">
                <a:xfrm>
                  <a:off x="10706100" y="2519363"/>
                  <a:ext cx="342900" cy="31115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53"/>
                <p:cNvSpPr>
                  <a:spLocks noEditPoints="1"/>
                </p:cNvSpPr>
                <p:nvPr/>
              </p:nvSpPr>
              <p:spPr bwMode="auto">
                <a:xfrm>
                  <a:off x="10898188" y="2646363"/>
                  <a:ext cx="288925" cy="261937"/>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7755352" y="1969886"/>
              <a:ext cx="1035050" cy="1039813"/>
              <a:chOff x="7896225" y="1873250"/>
              <a:chExt cx="1035050" cy="1039813"/>
            </a:xfrm>
            <a:solidFill>
              <a:srgbClr val="14D1CA"/>
            </a:solidFill>
          </p:grpSpPr>
          <p:sp>
            <p:nvSpPr>
              <p:cNvPr id="92" name="Oval 224"/>
              <p:cNvSpPr>
                <a:spLocks noChangeArrowheads="1"/>
              </p:cNvSpPr>
              <p:nvPr/>
            </p:nvSpPr>
            <p:spPr bwMode="auto">
              <a:xfrm>
                <a:off x="7896225" y="1873250"/>
                <a:ext cx="1035050" cy="103981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grpSp>
            <p:nvGrpSpPr>
              <p:cNvPr id="93" name="组合 92"/>
              <p:cNvGrpSpPr/>
              <p:nvPr/>
            </p:nvGrpSpPr>
            <p:grpSpPr>
              <a:xfrm>
                <a:off x="8057559" y="2096620"/>
                <a:ext cx="749210" cy="575610"/>
                <a:chOff x="10775726" y="2119313"/>
                <a:chExt cx="520702" cy="400050"/>
              </a:xfrm>
              <a:grpFill/>
            </p:grpSpPr>
            <p:sp>
              <p:nvSpPr>
                <p:cNvPr id="94" name="Freeform 558"/>
                <p:cNvSpPr>
                  <a:spLocks noEditPoints="1"/>
                </p:cNvSpPr>
                <p:nvPr/>
              </p:nvSpPr>
              <p:spPr bwMode="auto">
                <a:xfrm>
                  <a:off x="10775726" y="2163763"/>
                  <a:ext cx="449264" cy="355600"/>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59"/>
                <p:cNvSpPr>
                  <a:spLocks noEditPoints="1"/>
                </p:cNvSpPr>
                <p:nvPr/>
              </p:nvSpPr>
              <p:spPr bwMode="auto">
                <a:xfrm>
                  <a:off x="10875739" y="2320926"/>
                  <a:ext cx="177801" cy="157163"/>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60"/>
                <p:cNvSpPr/>
                <p:nvPr/>
              </p:nvSpPr>
              <p:spPr bwMode="auto">
                <a:xfrm>
                  <a:off x="11112277" y="2179638"/>
                  <a:ext cx="93663" cy="100013"/>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61"/>
                <p:cNvSpPr/>
                <p:nvPr/>
              </p:nvSpPr>
              <p:spPr bwMode="auto">
                <a:xfrm>
                  <a:off x="11094815" y="2119313"/>
                  <a:ext cx="201613" cy="18732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chemeClr val="bg1"/>
                </a:solidFill>
                <a:ln>
                  <a:noFill/>
                </a:ln>
                <a:effectLst>
                  <a:outerShdw blurRad="177800" dist="101600" dir="2700000" algn="tl" rotWithShape="0">
                    <a:prstClr val="black">
                      <a:alpha val="32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8" name="组合 97"/>
            <p:cNvGrpSpPr/>
            <p:nvPr/>
          </p:nvGrpSpPr>
          <p:grpSpPr>
            <a:xfrm>
              <a:off x="3067466" y="3665336"/>
              <a:ext cx="1031875" cy="1031875"/>
              <a:chOff x="3208338" y="3568700"/>
              <a:chExt cx="1031875" cy="1031875"/>
            </a:xfrm>
            <a:solidFill>
              <a:srgbClr val="14D1CA"/>
            </a:solidFill>
          </p:grpSpPr>
          <p:sp>
            <p:nvSpPr>
              <p:cNvPr id="99" name="Oval 270"/>
              <p:cNvSpPr>
                <a:spLocks noChangeArrowheads="1"/>
              </p:cNvSpPr>
              <p:nvPr/>
            </p:nvSpPr>
            <p:spPr bwMode="auto">
              <a:xfrm>
                <a:off x="3208338" y="3568700"/>
                <a:ext cx="1031875" cy="1031875"/>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0" name="Freeform 566"/>
              <p:cNvSpPr>
                <a:spLocks noEditPoints="1"/>
              </p:cNvSpPr>
              <p:nvPr/>
            </p:nvSpPr>
            <p:spPr bwMode="auto">
              <a:xfrm>
                <a:off x="3438087" y="3757536"/>
                <a:ext cx="572377" cy="641756"/>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1" name="组合 100"/>
            <p:cNvGrpSpPr/>
            <p:nvPr/>
          </p:nvGrpSpPr>
          <p:grpSpPr>
            <a:xfrm>
              <a:off x="6794915" y="4246360"/>
              <a:ext cx="1189038" cy="1189038"/>
              <a:chOff x="6935788" y="4149725"/>
              <a:chExt cx="1189038" cy="1189038"/>
            </a:xfrm>
            <a:solidFill>
              <a:srgbClr val="14D1CA"/>
            </a:solidFill>
          </p:grpSpPr>
          <p:sp>
            <p:nvSpPr>
              <p:cNvPr id="102" name="Oval 271"/>
              <p:cNvSpPr>
                <a:spLocks noChangeArrowheads="1"/>
              </p:cNvSpPr>
              <p:nvPr/>
            </p:nvSpPr>
            <p:spPr bwMode="auto">
              <a:xfrm>
                <a:off x="6935788" y="4149725"/>
                <a:ext cx="1189038" cy="1189038"/>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a:p>
            </p:txBody>
          </p:sp>
          <p:sp>
            <p:nvSpPr>
              <p:cNvPr id="103" name="Oval 571"/>
              <p:cNvSpPr>
                <a:spLocks noChangeArrowheads="1"/>
              </p:cNvSpPr>
              <p:nvPr/>
            </p:nvSpPr>
            <p:spPr bwMode="auto">
              <a:xfrm>
                <a:off x="7192221" y="4484688"/>
                <a:ext cx="676172" cy="519112"/>
              </a:xfrm>
              <a:custGeom>
                <a:avLst/>
                <a:gdLst/>
                <a:ahLst/>
                <a:cxnLst/>
                <a:rect l="l" t="t" r="r" b="b"/>
                <a:pathLst>
                  <a:path w="510461" h="391892">
                    <a:moveTo>
                      <a:pt x="52638" y="109249"/>
                    </a:moveTo>
                    <a:cubicBezTo>
                      <a:pt x="93997" y="135584"/>
                      <a:pt x="93997" y="139346"/>
                      <a:pt x="124076" y="165682"/>
                    </a:cubicBezTo>
                    <a:cubicBezTo>
                      <a:pt x="142875" y="188255"/>
                      <a:pt x="139115" y="218352"/>
                      <a:pt x="127836" y="255974"/>
                    </a:cubicBezTo>
                    <a:cubicBezTo>
                      <a:pt x="116556" y="293595"/>
                      <a:pt x="120316" y="278547"/>
                      <a:pt x="71438" y="383887"/>
                    </a:cubicBezTo>
                    <a:cubicBezTo>
                      <a:pt x="71430" y="383882"/>
                      <a:pt x="70684" y="383411"/>
                      <a:pt x="0" y="338741"/>
                    </a:cubicBezTo>
                    <a:cubicBezTo>
                      <a:pt x="43" y="338704"/>
                      <a:pt x="78961" y="271013"/>
                      <a:pt x="93997" y="237163"/>
                    </a:cubicBezTo>
                    <a:cubicBezTo>
                      <a:pt x="112788" y="203318"/>
                      <a:pt x="75230" y="184509"/>
                      <a:pt x="75197" y="184492"/>
                    </a:cubicBezTo>
                    <a:cubicBezTo>
                      <a:pt x="75187" y="184486"/>
                      <a:pt x="74455" y="184015"/>
                      <a:pt x="22559" y="150633"/>
                    </a:cubicBezTo>
                    <a:cubicBezTo>
                      <a:pt x="22565" y="150625"/>
                      <a:pt x="22981" y="150052"/>
                      <a:pt x="52638" y="109249"/>
                    </a:cubicBezTo>
                    <a:close/>
                    <a:moveTo>
                      <a:pt x="89694" y="7649"/>
                    </a:moveTo>
                    <a:cubicBezTo>
                      <a:pt x="114682" y="7649"/>
                      <a:pt x="134938" y="26128"/>
                      <a:pt x="134938" y="48924"/>
                    </a:cubicBezTo>
                    <a:cubicBezTo>
                      <a:pt x="134938" y="71720"/>
                      <a:pt x="114682" y="90199"/>
                      <a:pt x="89694" y="90199"/>
                    </a:cubicBezTo>
                    <a:cubicBezTo>
                      <a:pt x="64706" y="90199"/>
                      <a:pt x="44450" y="71720"/>
                      <a:pt x="44450" y="48924"/>
                    </a:cubicBezTo>
                    <a:cubicBezTo>
                      <a:pt x="44450" y="26128"/>
                      <a:pt x="64706" y="7649"/>
                      <a:pt x="89694" y="7649"/>
                    </a:cubicBezTo>
                    <a:close/>
                    <a:moveTo>
                      <a:pt x="183929" y="0"/>
                    </a:moveTo>
                    <a:cubicBezTo>
                      <a:pt x="183929" y="0"/>
                      <a:pt x="183929" y="0"/>
                      <a:pt x="247649" y="18761"/>
                    </a:cubicBezTo>
                    <a:cubicBezTo>
                      <a:pt x="247649" y="18761"/>
                      <a:pt x="240153" y="30018"/>
                      <a:pt x="228908" y="52532"/>
                    </a:cubicBezTo>
                    <a:cubicBezTo>
                      <a:pt x="487474" y="-22496"/>
                      <a:pt x="502524" y="93750"/>
                      <a:pt x="502531" y="93807"/>
                    </a:cubicBezTo>
                    <a:cubicBezTo>
                      <a:pt x="502531" y="93807"/>
                      <a:pt x="517524" y="176357"/>
                      <a:pt x="506279" y="303935"/>
                    </a:cubicBezTo>
                    <a:cubicBezTo>
                      <a:pt x="491290" y="431480"/>
                      <a:pt x="326445" y="382757"/>
                      <a:pt x="326363" y="382732"/>
                    </a:cubicBezTo>
                    <a:cubicBezTo>
                      <a:pt x="326363" y="382732"/>
                      <a:pt x="326363" y="382732"/>
                      <a:pt x="333859" y="345210"/>
                    </a:cubicBezTo>
                    <a:cubicBezTo>
                      <a:pt x="333859" y="345210"/>
                      <a:pt x="333859" y="345210"/>
                      <a:pt x="375090" y="356467"/>
                    </a:cubicBezTo>
                    <a:cubicBezTo>
                      <a:pt x="446276" y="360217"/>
                      <a:pt x="438817" y="296485"/>
                      <a:pt x="438811" y="296430"/>
                    </a:cubicBezTo>
                    <a:cubicBezTo>
                      <a:pt x="438811" y="296430"/>
                      <a:pt x="438811" y="296430"/>
                      <a:pt x="438811" y="116321"/>
                    </a:cubicBezTo>
                    <a:cubicBezTo>
                      <a:pt x="438811" y="48779"/>
                      <a:pt x="375090" y="41275"/>
                      <a:pt x="258894" y="82550"/>
                    </a:cubicBezTo>
                    <a:cubicBezTo>
                      <a:pt x="258894" y="82550"/>
                      <a:pt x="258894" y="82550"/>
                      <a:pt x="285132" y="90055"/>
                    </a:cubicBezTo>
                    <a:cubicBezTo>
                      <a:pt x="281384" y="101311"/>
                      <a:pt x="273887" y="112568"/>
                      <a:pt x="262642" y="123825"/>
                    </a:cubicBezTo>
                    <a:cubicBezTo>
                      <a:pt x="262642" y="123825"/>
                      <a:pt x="262642" y="123825"/>
                      <a:pt x="416321" y="123825"/>
                    </a:cubicBezTo>
                    <a:cubicBezTo>
                      <a:pt x="416321" y="123825"/>
                      <a:pt x="416321" y="123825"/>
                      <a:pt x="416321" y="157596"/>
                    </a:cubicBezTo>
                    <a:cubicBezTo>
                      <a:pt x="416321" y="157596"/>
                      <a:pt x="416321" y="157596"/>
                      <a:pt x="330111" y="157596"/>
                    </a:cubicBezTo>
                    <a:cubicBezTo>
                      <a:pt x="330111" y="157596"/>
                      <a:pt x="330111" y="157596"/>
                      <a:pt x="330111" y="195118"/>
                    </a:cubicBezTo>
                    <a:cubicBezTo>
                      <a:pt x="330111" y="195118"/>
                      <a:pt x="330111" y="195118"/>
                      <a:pt x="416321" y="195118"/>
                    </a:cubicBezTo>
                    <a:cubicBezTo>
                      <a:pt x="416321" y="195118"/>
                      <a:pt x="416321" y="195118"/>
                      <a:pt x="416321" y="228889"/>
                    </a:cubicBezTo>
                    <a:cubicBezTo>
                      <a:pt x="416321" y="228889"/>
                      <a:pt x="416321" y="228889"/>
                      <a:pt x="330111" y="228889"/>
                    </a:cubicBezTo>
                    <a:cubicBezTo>
                      <a:pt x="330111" y="228889"/>
                      <a:pt x="330111" y="228889"/>
                      <a:pt x="330111" y="292678"/>
                    </a:cubicBezTo>
                    <a:cubicBezTo>
                      <a:pt x="341356" y="288925"/>
                      <a:pt x="356349" y="285173"/>
                      <a:pt x="367594" y="273916"/>
                    </a:cubicBezTo>
                    <a:cubicBezTo>
                      <a:pt x="367594" y="273916"/>
                      <a:pt x="367594" y="273916"/>
                      <a:pt x="356349" y="247650"/>
                    </a:cubicBezTo>
                    <a:cubicBezTo>
                      <a:pt x="356349" y="247650"/>
                      <a:pt x="356349" y="247650"/>
                      <a:pt x="397580" y="232641"/>
                    </a:cubicBezTo>
                    <a:cubicBezTo>
                      <a:pt x="397580" y="232641"/>
                      <a:pt x="397580" y="232641"/>
                      <a:pt x="435062" y="318944"/>
                    </a:cubicBezTo>
                    <a:cubicBezTo>
                      <a:pt x="435062" y="318944"/>
                      <a:pt x="435062" y="318944"/>
                      <a:pt x="382587" y="337705"/>
                    </a:cubicBezTo>
                    <a:cubicBezTo>
                      <a:pt x="382587" y="337705"/>
                      <a:pt x="382587" y="337705"/>
                      <a:pt x="375090" y="303935"/>
                    </a:cubicBezTo>
                    <a:cubicBezTo>
                      <a:pt x="352601" y="322696"/>
                      <a:pt x="303873" y="348962"/>
                      <a:pt x="221412" y="345210"/>
                    </a:cubicBezTo>
                    <a:cubicBezTo>
                      <a:pt x="135223" y="348961"/>
                      <a:pt x="157680" y="247699"/>
                      <a:pt x="157691" y="247650"/>
                    </a:cubicBezTo>
                    <a:cubicBezTo>
                      <a:pt x="157691" y="243898"/>
                      <a:pt x="157691" y="243898"/>
                      <a:pt x="221412" y="243898"/>
                    </a:cubicBezTo>
                    <a:cubicBezTo>
                      <a:pt x="221412" y="258907"/>
                      <a:pt x="213915" y="281421"/>
                      <a:pt x="221412" y="292678"/>
                    </a:cubicBezTo>
                    <a:cubicBezTo>
                      <a:pt x="228908" y="300182"/>
                      <a:pt x="243901" y="303935"/>
                      <a:pt x="255146" y="303935"/>
                    </a:cubicBezTo>
                    <a:cubicBezTo>
                      <a:pt x="258894" y="303935"/>
                      <a:pt x="258894" y="303935"/>
                      <a:pt x="258894" y="228889"/>
                    </a:cubicBezTo>
                    <a:cubicBezTo>
                      <a:pt x="258894" y="228889"/>
                      <a:pt x="258894" y="228889"/>
                      <a:pt x="168936" y="228889"/>
                    </a:cubicBezTo>
                    <a:cubicBezTo>
                      <a:pt x="168936" y="228889"/>
                      <a:pt x="168936" y="228889"/>
                      <a:pt x="168936" y="195118"/>
                    </a:cubicBezTo>
                    <a:cubicBezTo>
                      <a:pt x="168936" y="195118"/>
                      <a:pt x="168936" y="195118"/>
                      <a:pt x="195174" y="195118"/>
                    </a:cubicBezTo>
                    <a:cubicBezTo>
                      <a:pt x="208500" y="195118"/>
                      <a:pt x="228594" y="195118"/>
                      <a:pt x="258894" y="195118"/>
                    </a:cubicBezTo>
                    <a:cubicBezTo>
                      <a:pt x="258894" y="195118"/>
                      <a:pt x="258894" y="195118"/>
                      <a:pt x="258894" y="157596"/>
                    </a:cubicBezTo>
                    <a:cubicBezTo>
                      <a:pt x="258894" y="157596"/>
                      <a:pt x="258894" y="157596"/>
                      <a:pt x="232656" y="157596"/>
                    </a:cubicBezTo>
                    <a:cubicBezTo>
                      <a:pt x="213932" y="180088"/>
                      <a:pt x="195209" y="195091"/>
                      <a:pt x="195174" y="195118"/>
                    </a:cubicBezTo>
                    <a:cubicBezTo>
                      <a:pt x="195174" y="195118"/>
                      <a:pt x="195174" y="195118"/>
                      <a:pt x="168936" y="172605"/>
                    </a:cubicBezTo>
                    <a:cubicBezTo>
                      <a:pt x="187677" y="153843"/>
                      <a:pt x="206418" y="120073"/>
                      <a:pt x="217663" y="97559"/>
                    </a:cubicBezTo>
                    <a:cubicBezTo>
                      <a:pt x="210167" y="101311"/>
                      <a:pt x="198922" y="108816"/>
                      <a:pt x="187677" y="112568"/>
                    </a:cubicBezTo>
                    <a:cubicBezTo>
                      <a:pt x="180181" y="123825"/>
                      <a:pt x="168936" y="138834"/>
                      <a:pt x="153943" y="150091"/>
                    </a:cubicBezTo>
                    <a:cubicBezTo>
                      <a:pt x="153943" y="150091"/>
                      <a:pt x="112749" y="123848"/>
                      <a:pt x="112712" y="123825"/>
                    </a:cubicBezTo>
                    <a:cubicBezTo>
                      <a:pt x="157680" y="86312"/>
                      <a:pt x="183916" y="43"/>
                      <a:pt x="183929"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nvGrpSpPr>
            <p:cNvPr id="104" name="组合 103"/>
            <p:cNvGrpSpPr/>
            <p:nvPr/>
          </p:nvGrpSpPr>
          <p:grpSpPr>
            <a:xfrm>
              <a:off x="5210589" y="2779511"/>
              <a:ext cx="1500188" cy="1503363"/>
              <a:chOff x="10199662" y="2673350"/>
              <a:chExt cx="1500188" cy="1503363"/>
            </a:xfrm>
            <a:solidFill>
              <a:srgbClr val="14D1CA"/>
            </a:solidFill>
          </p:grpSpPr>
          <p:sp>
            <p:nvSpPr>
              <p:cNvPr id="105" name="Oval 272"/>
              <p:cNvSpPr>
                <a:spLocks noChangeArrowheads="1"/>
              </p:cNvSpPr>
              <p:nvPr/>
            </p:nvSpPr>
            <p:spPr bwMode="auto">
              <a:xfrm>
                <a:off x="10199662" y="2673350"/>
                <a:ext cx="1500188" cy="1503363"/>
              </a:xfrm>
              <a:prstGeom prst="ellipse">
                <a:avLst/>
              </a:pr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06" name="Freeform 273"/>
              <p:cNvSpPr/>
              <p:nvPr/>
            </p:nvSpPr>
            <p:spPr bwMode="auto">
              <a:xfrm>
                <a:off x="10521925" y="2886075"/>
                <a:ext cx="855663" cy="1290638"/>
              </a:xfrm>
              <a:custGeom>
                <a:avLst/>
                <a:gdLst/>
                <a:ahLst/>
                <a:cxnLst/>
                <a:rect l="l" t="t" r="r" b="b"/>
                <a:pathLst>
                  <a:path w="855663" h="1290638">
                    <a:moveTo>
                      <a:pt x="434826" y="0"/>
                    </a:moveTo>
                    <a:cubicBezTo>
                      <a:pt x="627732" y="0"/>
                      <a:pt x="714811" y="206642"/>
                      <a:pt x="720634" y="315721"/>
                    </a:cubicBezTo>
                    <a:cubicBezTo>
                      <a:pt x="732473" y="324657"/>
                      <a:pt x="737178" y="354237"/>
                      <a:pt x="730727" y="386617"/>
                    </a:cubicBezTo>
                    <a:cubicBezTo>
                      <a:pt x="719535" y="424066"/>
                      <a:pt x="700881" y="454025"/>
                      <a:pt x="685959" y="450280"/>
                    </a:cubicBezTo>
                    <a:lnTo>
                      <a:pt x="683822" y="448757"/>
                    </a:lnTo>
                    <a:cubicBezTo>
                      <a:pt x="661814" y="540743"/>
                      <a:pt x="604561" y="626224"/>
                      <a:pt x="531812" y="670006"/>
                    </a:cubicBezTo>
                    <a:cubicBezTo>
                      <a:pt x="531812" y="692082"/>
                      <a:pt x="531812" y="709754"/>
                      <a:pt x="531812" y="723900"/>
                    </a:cubicBezTo>
                    <a:lnTo>
                      <a:pt x="600075" y="792163"/>
                    </a:lnTo>
                    <a:lnTo>
                      <a:pt x="602863" y="824829"/>
                    </a:lnTo>
                    <a:cubicBezTo>
                      <a:pt x="634604" y="837965"/>
                      <a:pt x="669347" y="857145"/>
                      <a:pt x="709300" y="882218"/>
                    </a:cubicBezTo>
                    <a:cubicBezTo>
                      <a:pt x="784358" y="927182"/>
                      <a:pt x="814381" y="1032097"/>
                      <a:pt x="855663" y="1155747"/>
                    </a:cubicBezTo>
                    <a:cubicBezTo>
                      <a:pt x="735570" y="1238181"/>
                      <a:pt x="585454" y="1290638"/>
                      <a:pt x="427831" y="1290638"/>
                    </a:cubicBezTo>
                    <a:cubicBezTo>
                      <a:pt x="266456" y="1290638"/>
                      <a:pt x="120093" y="1238181"/>
                      <a:pt x="0" y="1155747"/>
                    </a:cubicBezTo>
                    <a:cubicBezTo>
                      <a:pt x="41282" y="1032097"/>
                      <a:pt x="71305" y="930929"/>
                      <a:pt x="146363" y="882218"/>
                    </a:cubicBezTo>
                    <a:cubicBezTo>
                      <a:pt x="185694" y="856809"/>
                      <a:pt x="220034" y="837451"/>
                      <a:pt x="251670" y="824283"/>
                    </a:cubicBezTo>
                    <a:lnTo>
                      <a:pt x="255587" y="792163"/>
                    </a:lnTo>
                    <a:lnTo>
                      <a:pt x="319087" y="723900"/>
                    </a:lnTo>
                    <a:lnTo>
                      <a:pt x="322262" y="725824"/>
                    </a:lnTo>
                    <a:lnTo>
                      <a:pt x="322262" y="668916"/>
                    </a:lnTo>
                    <a:cubicBezTo>
                      <a:pt x="250231" y="624845"/>
                      <a:pt x="193615" y="539912"/>
                      <a:pt x="169597" y="449053"/>
                    </a:cubicBezTo>
                    <a:lnTo>
                      <a:pt x="168116" y="450280"/>
                    </a:lnTo>
                    <a:cubicBezTo>
                      <a:pt x="153193" y="454025"/>
                      <a:pt x="130810" y="424066"/>
                      <a:pt x="123348" y="386617"/>
                    </a:cubicBezTo>
                    <a:cubicBezTo>
                      <a:pt x="116900" y="354255"/>
                      <a:pt x="121596" y="324690"/>
                      <a:pt x="133424" y="315735"/>
                    </a:cubicBezTo>
                    <a:cubicBezTo>
                      <a:pt x="125519" y="185658"/>
                      <a:pt x="225429" y="0"/>
                      <a:pt x="434826" y="0"/>
                    </a:cubicBezTo>
                    <a:close/>
                  </a:path>
                </a:pathLst>
              </a:custGeom>
              <a:solidFill>
                <a:schemeClr val="bg1"/>
              </a:solidFill>
              <a:ln>
                <a:noFill/>
              </a:ln>
              <a:effectLst>
                <a:outerShdw blurRad="177800" dist="101600" dir="2700000" algn="tl" rotWithShape="0">
                  <a:prstClr val="black">
                    <a:alpha val="32000"/>
                  </a:prstClr>
                </a:outerShdw>
              </a:effectLst>
            </p:spPr>
            <p:txBody>
              <a:bodyPr vert="horz" wrap="square" lIns="91440" tIns="45720" rIns="91440" bIns="45720" numCol="1" anchor="t" anchorCtr="0" compatLnSpc="1"/>
              <a:lstStyle/>
              <a:p>
                <a:endParaRPr lang="zh-CN" altLang="en-US"/>
              </a:p>
            </p:txBody>
          </p:sp>
        </p:grpSp>
      </p:grpSp>
      <p:sp>
        <p:nvSpPr>
          <p:cNvPr id="108" name="Freeform 328"/>
          <p:cNvSpPr/>
          <p:nvPr/>
        </p:nvSpPr>
        <p:spPr bwMode="auto">
          <a:xfrm>
            <a:off x="2744602" y="1468879"/>
            <a:ext cx="7354888" cy="4997451"/>
          </a:xfrm>
          <a:custGeom>
            <a:avLst/>
            <a:gdLst/>
            <a:ahLst/>
            <a:cxnLst/>
            <a:rect l="l" t="t" r="r" b="b"/>
            <a:pathLst>
              <a:path w="7354888" h="4997451">
                <a:moveTo>
                  <a:pt x="3798888" y="4967288"/>
                </a:moveTo>
                <a:lnTo>
                  <a:pt x="3822701" y="4967288"/>
                </a:lnTo>
                <a:lnTo>
                  <a:pt x="3829051" y="4967288"/>
                </a:lnTo>
                <a:lnTo>
                  <a:pt x="3829051" y="4997451"/>
                </a:lnTo>
                <a:lnTo>
                  <a:pt x="3822701" y="4997451"/>
                </a:lnTo>
                <a:lnTo>
                  <a:pt x="3798888" y="4997451"/>
                </a:lnTo>
                <a:close/>
                <a:moveTo>
                  <a:pt x="3713163" y="4967288"/>
                </a:moveTo>
                <a:lnTo>
                  <a:pt x="3713163" y="4997451"/>
                </a:lnTo>
                <a:lnTo>
                  <a:pt x="3702050" y="4997451"/>
                </a:lnTo>
                <a:lnTo>
                  <a:pt x="3687763" y="4997451"/>
                </a:lnTo>
                <a:lnTo>
                  <a:pt x="3687763" y="4972051"/>
                </a:lnTo>
                <a:lnTo>
                  <a:pt x="3702050" y="4972051"/>
                </a:lnTo>
                <a:close/>
                <a:moveTo>
                  <a:pt x="3570288" y="4967288"/>
                </a:moveTo>
                <a:lnTo>
                  <a:pt x="3586163" y="4967288"/>
                </a:lnTo>
                <a:lnTo>
                  <a:pt x="3600451" y="4967288"/>
                </a:lnTo>
                <a:lnTo>
                  <a:pt x="3600451" y="4997451"/>
                </a:lnTo>
                <a:lnTo>
                  <a:pt x="3586163" y="4997451"/>
                </a:lnTo>
                <a:lnTo>
                  <a:pt x="3570288" y="4997451"/>
                </a:lnTo>
                <a:close/>
                <a:moveTo>
                  <a:pt x="3911600" y="4964113"/>
                </a:moveTo>
                <a:lnTo>
                  <a:pt x="3938588" y="4964113"/>
                </a:lnTo>
                <a:lnTo>
                  <a:pt x="3941763" y="4964113"/>
                </a:lnTo>
                <a:lnTo>
                  <a:pt x="3941763" y="4991101"/>
                </a:lnTo>
                <a:lnTo>
                  <a:pt x="3938588" y="4994276"/>
                </a:lnTo>
                <a:lnTo>
                  <a:pt x="3916363" y="4994276"/>
                </a:lnTo>
                <a:close/>
                <a:moveTo>
                  <a:pt x="3457575" y="4964113"/>
                </a:moveTo>
                <a:lnTo>
                  <a:pt x="3465512" y="4964113"/>
                </a:lnTo>
                <a:lnTo>
                  <a:pt x="3484563" y="4967288"/>
                </a:lnTo>
                <a:lnTo>
                  <a:pt x="3484563" y="4994276"/>
                </a:lnTo>
                <a:lnTo>
                  <a:pt x="3465512" y="4994276"/>
                </a:lnTo>
                <a:lnTo>
                  <a:pt x="3454400" y="4994276"/>
                </a:lnTo>
                <a:close/>
                <a:moveTo>
                  <a:pt x="3341688" y="4960938"/>
                </a:moveTo>
                <a:lnTo>
                  <a:pt x="3352800" y="4960938"/>
                </a:lnTo>
                <a:lnTo>
                  <a:pt x="3371851" y="4960938"/>
                </a:lnTo>
                <a:lnTo>
                  <a:pt x="3371851" y="4991101"/>
                </a:lnTo>
                <a:lnTo>
                  <a:pt x="3349625" y="4991101"/>
                </a:lnTo>
                <a:lnTo>
                  <a:pt x="3341688" y="4986339"/>
                </a:lnTo>
                <a:close/>
                <a:moveTo>
                  <a:pt x="4051301" y="4956175"/>
                </a:moveTo>
                <a:lnTo>
                  <a:pt x="4054476" y="4956175"/>
                </a:lnTo>
                <a:lnTo>
                  <a:pt x="4057651" y="4986338"/>
                </a:lnTo>
                <a:lnTo>
                  <a:pt x="4054476" y="4986338"/>
                </a:lnTo>
                <a:lnTo>
                  <a:pt x="4032251" y="4986338"/>
                </a:lnTo>
                <a:lnTo>
                  <a:pt x="4027488" y="4986338"/>
                </a:lnTo>
                <a:lnTo>
                  <a:pt x="4027488" y="4960938"/>
                </a:lnTo>
                <a:close/>
                <a:moveTo>
                  <a:pt x="3228975" y="4953000"/>
                </a:moveTo>
                <a:lnTo>
                  <a:pt x="3236912" y="4953000"/>
                </a:lnTo>
                <a:lnTo>
                  <a:pt x="3259138" y="4953000"/>
                </a:lnTo>
                <a:lnTo>
                  <a:pt x="3255963" y="4983163"/>
                </a:lnTo>
                <a:lnTo>
                  <a:pt x="3233737" y="4979988"/>
                </a:lnTo>
                <a:lnTo>
                  <a:pt x="3225800" y="4979988"/>
                </a:lnTo>
                <a:close/>
                <a:moveTo>
                  <a:pt x="4140200" y="4949825"/>
                </a:moveTo>
                <a:lnTo>
                  <a:pt x="4144963" y="4949825"/>
                </a:lnTo>
                <a:lnTo>
                  <a:pt x="4167188" y="4949825"/>
                </a:lnTo>
                <a:lnTo>
                  <a:pt x="4170363" y="4949825"/>
                </a:lnTo>
                <a:lnTo>
                  <a:pt x="4170363" y="4975226"/>
                </a:lnTo>
                <a:lnTo>
                  <a:pt x="4148138" y="4979988"/>
                </a:lnTo>
                <a:lnTo>
                  <a:pt x="4144963" y="4979988"/>
                </a:lnTo>
                <a:close/>
                <a:moveTo>
                  <a:pt x="3116263" y="4941888"/>
                </a:moveTo>
                <a:lnTo>
                  <a:pt x="3121025" y="4941888"/>
                </a:lnTo>
                <a:lnTo>
                  <a:pt x="3143251" y="4941888"/>
                </a:lnTo>
                <a:lnTo>
                  <a:pt x="3143251" y="4972051"/>
                </a:lnTo>
                <a:lnTo>
                  <a:pt x="3121025" y="4967289"/>
                </a:lnTo>
                <a:lnTo>
                  <a:pt x="3113088" y="4967289"/>
                </a:lnTo>
                <a:close/>
                <a:moveTo>
                  <a:pt x="4252913" y="4938713"/>
                </a:moveTo>
                <a:lnTo>
                  <a:pt x="4257676" y="4938713"/>
                </a:lnTo>
                <a:lnTo>
                  <a:pt x="4279901" y="4938713"/>
                </a:lnTo>
                <a:lnTo>
                  <a:pt x="4283076" y="4938713"/>
                </a:lnTo>
                <a:lnTo>
                  <a:pt x="4287838" y="4964113"/>
                </a:lnTo>
                <a:lnTo>
                  <a:pt x="4283076" y="4964113"/>
                </a:lnTo>
                <a:lnTo>
                  <a:pt x="4260851" y="4967288"/>
                </a:lnTo>
                <a:lnTo>
                  <a:pt x="4257676" y="4967288"/>
                </a:lnTo>
                <a:close/>
                <a:moveTo>
                  <a:pt x="3005137" y="4927600"/>
                </a:moveTo>
                <a:lnTo>
                  <a:pt x="3008312" y="4927600"/>
                </a:lnTo>
                <a:lnTo>
                  <a:pt x="3030538" y="4930775"/>
                </a:lnTo>
                <a:lnTo>
                  <a:pt x="3027363" y="4960938"/>
                </a:lnTo>
                <a:lnTo>
                  <a:pt x="3005137" y="4956176"/>
                </a:lnTo>
                <a:lnTo>
                  <a:pt x="3000375" y="4956176"/>
                </a:lnTo>
                <a:close/>
                <a:moveTo>
                  <a:pt x="4392613" y="4922838"/>
                </a:moveTo>
                <a:lnTo>
                  <a:pt x="4395788" y="4922838"/>
                </a:lnTo>
                <a:lnTo>
                  <a:pt x="4398963" y="4949826"/>
                </a:lnTo>
                <a:lnTo>
                  <a:pt x="4395788" y="4949826"/>
                </a:lnTo>
                <a:lnTo>
                  <a:pt x="4373563" y="4953001"/>
                </a:lnTo>
                <a:lnTo>
                  <a:pt x="4368800" y="4953001"/>
                </a:lnTo>
                <a:lnTo>
                  <a:pt x="4365625" y="4927601"/>
                </a:lnTo>
                <a:lnTo>
                  <a:pt x="4368800" y="4927601"/>
                </a:lnTo>
                <a:close/>
                <a:moveTo>
                  <a:pt x="2892425" y="4911725"/>
                </a:moveTo>
                <a:lnTo>
                  <a:pt x="2898775" y="4911725"/>
                </a:lnTo>
                <a:lnTo>
                  <a:pt x="2917826" y="4914900"/>
                </a:lnTo>
                <a:lnTo>
                  <a:pt x="2914651" y="4945063"/>
                </a:lnTo>
                <a:lnTo>
                  <a:pt x="2895600" y="4941888"/>
                </a:lnTo>
                <a:lnTo>
                  <a:pt x="2884488" y="4941888"/>
                </a:lnTo>
                <a:close/>
                <a:moveTo>
                  <a:pt x="4508501" y="4903788"/>
                </a:moveTo>
                <a:lnTo>
                  <a:pt x="4511676" y="4933951"/>
                </a:lnTo>
                <a:lnTo>
                  <a:pt x="4508501" y="4933951"/>
                </a:lnTo>
                <a:lnTo>
                  <a:pt x="4486276" y="4938713"/>
                </a:lnTo>
                <a:lnTo>
                  <a:pt x="4478338" y="4911726"/>
                </a:lnTo>
                <a:lnTo>
                  <a:pt x="4481513" y="4908551"/>
                </a:lnTo>
                <a:lnTo>
                  <a:pt x="4505326" y="4908551"/>
                </a:lnTo>
                <a:close/>
                <a:moveTo>
                  <a:pt x="2779712" y="4892675"/>
                </a:moveTo>
                <a:lnTo>
                  <a:pt x="2787650" y="4897438"/>
                </a:lnTo>
                <a:lnTo>
                  <a:pt x="2805113" y="4900613"/>
                </a:lnTo>
                <a:lnTo>
                  <a:pt x="2801938" y="4927600"/>
                </a:lnTo>
                <a:lnTo>
                  <a:pt x="2782887" y="4922838"/>
                </a:lnTo>
                <a:lnTo>
                  <a:pt x="2771775" y="4922838"/>
                </a:lnTo>
                <a:close/>
                <a:moveTo>
                  <a:pt x="4621213" y="4886325"/>
                </a:moveTo>
                <a:lnTo>
                  <a:pt x="4624388" y="4914901"/>
                </a:lnTo>
                <a:lnTo>
                  <a:pt x="4621213" y="4914901"/>
                </a:lnTo>
                <a:lnTo>
                  <a:pt x="4598988" y="4919663"/>
                </a:lnTo>
                <a:lnTo>
                  <a:pt x="4591050" y="4892675"/>
                </a:lnTo>
                <a:lnTo>
                  <a:pt x="4613276" y="4889500"/>
                </a:lnTo>
                <a:close/>
                <a:moveTo>
                  <a:pt x="2667000" y="4873625"/>
                </a:moveTo>
                <a:lnTo>
                  <a:pt x="2678113" y="4873625"/>
                </a:lnTo>
                <a:lnTo>
                  <a:pt x="2692401" y="4878388"/>
                </a:lnTo>
                <a:lnTo>
                  <a:pt x="2689226" y="4908550"/>
                </a:lnTo>
                <a:lnTo>
                  <a:pt x="2674938" y="4903788"/>
                </a:lnTo>
                <a:lnTo>
                  <a:pt x="2659063" y="4900613"/>
                </a:lnTo>
                <a:close/>
                <a:moveTo>
                  <a:pt x="4722814" y="4867275"/>
                </a:moveTo>
                <a:lnTo>
                  <a:pt x="4733926" y="4867275"/>
                </a:lnTo>
                <a:lnTo>
                  <a:pt x="4737101" y="4892676"/>
                </a:lnTo>
                <a:lnTo>
                  <a:pt x="4729164" y="4897438"/>
                </a:lnTo>
                <a:lnTo>
                  <a:pt x="4710113" y="4900613"/>
                </a:lnTo>
                <a:lnTo>
                  <a:pt x="4703763" y="4870450"/>
                </a:lnTo>
                <a:close/>
                <a:moveTo>
                  <a:pt x="2554287" y="4851400"/>
                </a:moveTo>
                <a:lnTo>
                  <a:pt x="2570162" y="4856163"/>
                </a:lnTo>
                <a:lnTo>
                  <a:pt x="2581275" y="4856163"/>
                </a:lnTo>
                <a:lnTo>
                  <a:pt x="2576512" y="4886325"/>
                </a:lnTo>
                <a:lnTo>
                  <a:pt x="2565400" y="4881563"/>
                </a:lnTo>
                <a:lnTo>
                  <a:pt x="2546350" y="4878388"/>
                </a:lnTo>
                <a:close/>
                <a:moveTo>
                  <a:pt x="4846638" y="4840288"/>
                </a:moveTo>
                <a:lnTo>
                  <a:pt x="4849813" y="4870451"/>
                </a:lnTo>
                <a:lnTo>
                  <a:pt x="4833938" y="4873626"/>
                </a:lnTo>
                <a:lnTo>
                  <a:pt x="4822825" y="4873626"/>
                </a:lnTo>
                <a:lnTo>
                  <a:pt x="4816475" y="4848226"/>
                </a:lnTo>
                <a:lnTo>
                  <a:pt x="4830763" y="4845051"/>
                </a:lnTo>
                <a:close/>
                <a:moveTo>
                  <a:pt x="2441575" y="4826000"/>
                </a:moveTo>
                <a:lnTo>
                  <a:pt x="2463800" y="4829175"/>
                </a:lnTo>
                <a:lnTo>
                  <a:pt x="2471738" y="4832350"/>
                </a:lnTo>
                <a:lnTo>
                  <a:pt x="2463800" y="4859338"/>
                </a:lnTo>
                <a:lnTo>
                  <a:pt x="2457450" y="4859338"/>
                </a:lnTo>
                <a:lnTo>
                  <a:pt x="2438400" y="4851401"/>
                </a:lnTo>
                <a:lnTo>
                  <a:pt x="2433638" y="4851401"/>
                </a:lnTo>
                <a:close/>
                <a:moveTo>
                  <a:pt x="4954588" y="4814888"/>
                </a:moveTo>
                <a:lnTo>
                  <a:pt x="4962525" y="4840289"/>
                </a:lnTo>
                <a:lnTo>
                  <a:pt x="4943475" y="4848226"/>
                </a:lnTo>
                <a:lnTo>
                  <a:pt x="4935538" y="4848226"/>
                </a:lnTo>
                <a:lnTo>
                  <a:pt x="4927600" y="4821238"/>
                </a:lnTo>
                <a:lnTo>
                  <a:pt x="4935538" y="4818063"/>
                </a:lnTo>
                <a:close/>
                <a:moveTo>
                  <a:pt x="2333625" y="4795838"/>
                </a:moveTo>
                <a:lnTo>
                  <a:pt x="2339975" y="4799013"/>
                </a:lnTo>
                <a:lnTo>
                  <a:pt x="2359026" y="4803776"/>
                </a:lnTo>
                <a:lnTo>
                  <a:pt x="2351088" y="4832351"/>
                </a:lnTo>
                <a:lnTo>
                  <a:pt x="2333625" y="4826001"/>
                </a:lnTo>
                <a:lnTo>
                  <a:pt x="2325688" y="4826001"/>
                </a:lnTo>
                <a:close/>
                <a:moveTo>
                  <a:pt x="5064126" y="4784725"/>
                </a:moveTo>
                <a:lnTo>
                  <a:pt x="5070476" y="4814888"/>
                </a:lnTo>
                <a:lnTo>
                  <a:pt x="5067301" y="4814888"/>
                </a:lnTo>
                <a:lnTo>
                  <a:pt x="5048251" y="4821238"/>
                </a:lnTo>
                <a:lnTo>
                  <a:pt x="5045076" y="4821238"/>
                </a:lnTo>
                <a:lnTo>
                  <a:pt x="5037138" y="4791075"/>
                </a:lnTo>
                <a:lnTo>
                  <a:pt x="5040313" y="4791075"/>
                </a:lnTo>
                <a:lnTo>
                  <a:pt x="5059364" y="4787900"/>
                </a:lnTo>
                <a:close/>
                <a:moveTo>
                  <a:pt x="2224087" y="4765675"/>
                </a:moveTo>
                <a:lnTo>
                  <a:pt x="2235200" y="4768850"/>
                </a:lnTo>
                <a:lnTo>
                  <a:pt x="2251075" y="4773613"/>
                </a:lnTo>
                <a:lnTo>
                  <a:pt x="2243137" y="4799013"/>
                </a:lnTo>
                <a:lnTo>
                  <a:pt x="2228850" y="4795838"/>
                </a:lnTo>
                <a:lnTo>
                  <a:pt x="2212975" y="4791076"/>
                </a:lnTo>
                <a:close/>
                <a:moveTo>
                  <a:pt x="5175251" y="4754563"/>
                </a:moveTo>
                <a:lnTo>
                  <a:pt x="5183188" y="4779964"/>
                </a:lnTo>
                <a:lnTo>
                  <a:pt x="5172076" y="4784726"/>
                </a:lnTo>
                <a:lnTo>
                  <a:pt x="5157788" y="4787901"/>
                </a:lnTo>
                <a:lnTo>
                  <a:pt x="5145088" y="4762501"/>
                </a:lnTo>
                <a:lnTo>
                  <a:pt x="5160963" y="4757738"/>
                </a:lnTo>
                <a:close/>
                <a:moveTo>
                  <a:pt x="2116137" y="4732338"/>
                </a:moveTo>
                <a:lnTo>
                  <a:pt x="2133600" y="4738688"/>
                </a:lnTo>
                <a:lnTo>
                  <a:pt x="2141538" y="4738688"/>
                </a:lnTo>
                <a:lnTo>
                  <a:pt x="2133600" y="4768851"/>
                </a:lnTo>
                <a:lnTo>
                  <a:pt x="2127250" y="4765676"/>
                </a:lnTo>
                <a:lnTo>
                  <a:pt x="2105025" y="4757739"/>
                </a:lnTo>
                <a:close/>
                <a:moveTo>
                  <a:pt x="5284788" y="4721225"/>
                </a:moveTo>
                <a:lnTo>
                  <a:pt x="5292725" y="4746626"/>
                </a:lnTo>
                <a:lnTo>
                  <a:pt x="5273675" y="4754563"/>
                </a:lnTo>
                <a:lnTo>
                  <a:pt x="5265738" y="4754563"/>
                </a:lnTo>
                <a:lnTo>
                  <a:pt x="5254625" y="4727575"/>
                </a:lnTo>
                <a:lnTo>
                  <a:pt x="5262563" y="4724400"/>
                </a:lnTo>
                <a:close/>
                <a:moveTo>
                  <a:pt x="2006600" y="4694238"/>
                </a:moveTo>
                <a:lnTo>
                  <a:pt x="2014538" y="4697413"/>
                </a:lnTo>
                <a:lnTo>
                  <a:pt x="2033588" y="4705351"/>
                </a:lnTo>
                <a:lnTo>
                  <a:pt x="2022475" y="4732338"/>
                </a:lnTo>
                <a:lnTo>
                  <a:pt x="2006600" y="4724401"/>
                </a:lnTo>
                <a:lnTo>
                  <a:pt x="1995488" y="4721226"/>
                </a:lnTo>
                <a:close/>
                <a:moveTo>
                  <a:pt x="5389564" y="4683125"/>
                </a:moveTo>
                <a:lnTo>
                  <a:pt x="5400676" y="4710113"/>
                </a:lnTo>
                <a:lnTo>
                  <a:pt x="5389564" y="4713288"/>
                </a:lnTo>
                <a:lnTo>
                  <a:pt x="5375276" y="4716463"/>
                </a:lnTo>
                <a:lnTo>
                  <a:pt x="5364163" y="4691063"/>
                </a:lnTo>
                <a:lnTo>
                  <a:pt x="5381626" y="4686300"/>
                </a:lnTo>
                <a:close/>
                <a:moveTo>
                  <a:pt x="1898650" y="4656138"/>
                </a:moveTo>
                <a:lnTo>
                  <a:pt x="1916113" y="4664076"/>
                </a:lnTo>
                <a:lnTo>
                  <a:pt x="1924051" y="4668838"/>
                </a:lnTo>
                <a:lnTo>
                  <a:pt x="1916113" y="4694238"/>
                </a:lnTo>
                <a:lnTo>
                  <a:pt x="1909763" y="4691063"/>
                </a:lnTo>
                <a:lnTo>
                  <a:pt x="1890713" y="4683126"/>
                </a:lnTo>
                <a:close/>
                <a:moveTo>
                  <a:pt x="5499101" y="4641850"/>
                </a:moveTo>
                <a:lnTo>
                  <a:pt x="5505451" y="4668838"/>
                </a:lnTo>
                <a:lnTo>
                  <a:pt x="5486401" y="4675188"/>
                </a:lnTo>
                <a:lnTo>
                  <a:pt x="5480051" y="4679950"/>
                </a:lnTo>
                <a:lnTo>
                  <a:pt x="5472113" y="4652963"/>
                </a:lnTo>
                <a:lnTo>
                  <a:pt x="5480051" y="4649788"/>
                </a:lnTo>
                <a:close/>
                <a:moveTo>
                  <a:pt x="1792287" y="4614863"/>
                </a:moveTo>
                <a:lnTo>
                  <a:pt x="1804987" y="4619626"/>
                </a:lnTo>
                <a:lnTo>
                  <a:pt x="1819275" y="4627563"/>
                </a:lnTo>
                <a:lnTo>
                  <a:pt x="1808162" y="4652963"/>
                </a:lnTo>
                <a:lnTo>
                  <a:pt x="1792287" y="4645026"/>
                </a:lnTo>
                <a:lnTo>
                  <a:pt x="1781175" y="4641851"/>
                </a:lnTo>
                <a:close/>
                <a:moveTo>
                  <a:pt x="5603876" y="4600575"/>
                </a:moveTo>
                <a:lnTo>
                  <a:pt x="5614988" y="4627563"/>
                </a:lnTo>
                <a:lnTo>
                  <a:pt x="5603876" y="4630738"/>
                </a:lnTo>
                <a:lnTo>
                  <a:pt x="5588001" y="4638675"/>
                </a:lnTo>
                <a:lnTo>
                  <a:pt x="5576888" y="4608513"/>
                </a:lnTo>
                <a:lnTo>
                  <a:pt x="5592763" y="4603750"/>
                </a:lnTo>
                <a:close/>
                <a:moveTo>
                  <a:pt x="1687512" y="4570413"/>
                </a:moveTo>
                <a:lnTo>
                  <a:pt x="1692275" y="4570413"/>
                </a:lnTo>
                <a:lnTo>
                  <a:pt x="1711325" y="4578351"/>
                </a:lnTo>
                <a:lnTo>
                  <a:pt x="1714500" y="4581526"/>
                </a:lnTo>
                <a:lnTo>
                  <a:pt x="1703387" y="4608513"/>
                </a:lnTo>
                <a:lnTo>
                  <a:pt x="1698625" y="4603751"/>
                </a:lnTo>
                <a:lnTo>
                  <a:pt x="1681162" y="4597401"/>
                </a:lnTo>
                <a:lnTo>
                  <a:pt x="1676400" y="4597401"/>
                </a:lnTo>
                <a:close/>
                <a:moveTo>
                  <a:pt x="5708651" y="4551363"/>
                </a:moveTo>
                <a:lnTo>
                  <a:pt x="5719763" y="4578351"/>
                </a:lnTo>
                <a:lnTo>
                  <a:pt x="5716588" y="4581526"/>
                </a:lnTo>
                <a:lnTo>
                  <a:pt x="5697538" y="4589463"/>
                </a:lnTo>
                <a:lnTo>
                  <a:pt x="5692776" y="4589463"/>
                </a:lnTo>
                <a:lnTo>
                  <a:pt x="5681663" y="4562476"/>
                </a:lnTo>
                <a:lnTo>
                  <a:pt x="5686426" y="4562476"/>
                </a:lnTo>
                <a:lnTo>
                  <a:pt x="5705476" y="4556126"/>
                </a:lnTo>
                <a:close/>
                <a:moveTo>
                  <a:pt x="1582737" y="4521200"/>
                </a:moveTo>
                <a:lnTo>
                  <a:pt x="1601787" y="4529138"/>
                </a:lnTo>
                <a:lnTo>
                  <a:pt x="1609725" y="4533900"/>
                </a:lnTo>
                <a:lnTo>
                  <a:pt x="1598612" y="4559300"/>
                </a:lnTo>
                <a:lnTo>
                  <a:pt x="1587500" y="4556125"/>
                </a:lnTo>
                <a:lnTo>
                  <a:pt x="1571625" y="4548188"/>
                </a:lnTo>
                <a:close/>
                <a:moveTo>
                  <a:pt x="5810251" y="4503738"/>
                </a:moveTo>
                <a:lnTo>
                  <a:pt x="5824538" y="4529138"/>
                </a:lnTo>
                <a:lnTo>
                  <a:pt x="5805488" y="4537076"/>
                </a:lnTo>
                <a:lnTo>
                  <a:pt x="5799138" y="4545013"/>
                </a:lnTo>
                <a:lnTo>
                  <a:pt x="5783263" y="4518026"/>
                </a:lnTo>
                <a:lnTo>
                  <a:pt x="5794376" y="4514851"/>
                </a:lnTo>
                <a:close/>
                <a:moveTo>
                  <a:pt x="1481137" y="4473575"/>
                </a:moveTo>
                <a:lnTo>
                  <a:pt x="1492250" y="4476750"/>
                </a:lnTo>
                <a:lnTo>
                  <a:pt x="1508125" y="4484688"/>
                </a:lnTo>
                <a:lnTo>
                  <a:pt x="1497012" y="4510088"/>
                </a:lnTo>
                <a:lnTo>
                  <a:pt x="1481137" y="4503738"/>
                </a:lnTo>
                <a:lnTo>
                  <a:pt x="1470025" y="4498976"/>
                </a:lnTo>
                <a:close/>
                <a:moveTo>
                  <a:pt x="5910263" y="4454525"/>
                </a:moveTo>
                <a:lnTo>
                  <a:pt x="5926138" y="4476750"/>
                </a:lnTo>
                <a:lnTo>
                  <a:pt x="5910263" y="4484688"/>
                </a:lnTo>
                <a:lnTo>
                  <a:pt x="5899151" y="4492625"/>
                </a:lnTo>
                <a:lnTo>
                  <a:pt x="5884863" y="4465638"/>
                </a:lnTo>
                <a:lnTo>
                  <a:pt x="5899151" y="4457700"/>
                </a:lnTo>
                <a:close/>
                <a:moveTo>
                  <a:pt x="1381126" y="4421188"/>
                </a:moveTo>
                <a:lnTo>
                  <a:pt x="1387476" y="4424363"/>
                </a:lnTo>
                <a:lnTo>
                  <a:pt x="1406526" y="4432301"/>
                </a:lnTo>
                <a:lnTo>
                  <a:pt x="1392238" y="4457701"/>
                </a:lnTo>
                <a:lnTo>
                  <a:pt x="1376363" y="4446589"/>
                </a:lnTo>
                <a:lnTo>
                  <a:pt x="1370013" y="4443414"/>
                </a:lnTo>
                <a:close/>
                <a:moveTo>
                  <a:pt x="6011863" y="4397375"/>
                </a:moveTo>
                <a:lnTo>
                  <a:pt x="6027738" y="4424363"/>
                </a:lnTo>
                <a:lnTo>
                  <a:pt x="6016626" y="4427538"/>
                </a:lnTo>
                <a:lnTo>
                  <a:pt x="6000750" y="4438650"/>
                </a:lnTo>
                <a:lnTo>
                  <a:pt x="5986463" y="4413250"/>
                </a:lnTo>
                <a:lnTo>
                  <a:pt x="6000750" y="4405313"/>
                </a:lnTo>
                <a:close/>
                <a:moveTo>
                  <a:pt x="1282701" y="4364038"/>
                </a:moveTo>
                <a:lnTo>
                  <a:pt x="1287463" y="4364038"/>
                </a:lnTo>
                <a:lnTo>
                  <a:pt x="1304926" y="4375151"/>
                </a:lnTo>
                <a:lnTo>
                  <a:pt x="1293813" y="4402138"/>
                </a:lnTo>
                <a:lnTo>
                  <a:pt x="1290638" y="4402138"/>
                </a:lnTo>
                <a:lnTo>
                  <a:pt x="1274763" y="4391026"/>
                </a:lnTo>
                <a:lnTo>
                  <a:pt x="1268413" y="4386263"/>
                </a:lnTo>
                <a:close/>
                <a:moveTo>
                  <a:pt x="6110288" y="4341813"/>
                </a:moveTo>
                <a:lnTo>
                  <a:pt x="6124575" y="4364038"/>
                </a:lnTo>
                <a:lnTo>
                  <a:pt x="6116638" y="4371976"/>
                </a:lnTo>
                <a:lnTo>
                  <a:pt x="6102350" y="4379913"/>
                </a:lnTo>
                <a:lnTo>
                  <a:pt x="6086475" y="4356101"/>
                </a:lnTo>
                <a:lnTo>
                  <a:pt x="6102350" y="4344988"/>
                </a:lnTo>
                <a:close/>
                <a:moveTo>
                  <a:pt x="1185863" y="4303713"/>
                </a:moveTo>
                <a:lnTo>
                  <a:pt x="1189038" y="4308476"/>
                </a:lnTo>
                <a:lnTo>
                  <a:pt x="1208088" y="4316413"/>
                </a:lnTo>
                <a:lnTo>
                  <a:pt x="1208088" y="4319588"/>
                </a:lnTo>
                <a:lnTo>
                  <a:pt x="1192213" y="4341813"/>
                </a:lnTo>
                <a:lnTo>
                  <a:pt x="1174750" y="4330701"/>
                </a:lnTo>
                <a:lnTo>
                  <a:pt x="1169988" y="4327526"/>
                </a:lnTo>
                <a:close/>
                <a:moveTo>
                  <a:pt x="6207125" y="4281488"/>
                </a:moveTo>
                <a:lnTo>
                  <a:pt x="6223000" y="4303713"/>
                </a:lnTo>
                <a:lnTo>
                  <a:pt x="6215062" y="4308476"/>
                </a:lnTo>
                <a:lnTo>
                  <a:pt x="6199188" y="4319588"/>
                </a:lnTo>
                <a:lnTo>
                  <a:pt x="6181725" y="4297363"/>
                </a:lnTo>
                <a:lnTo>
                  <a:pt x="6184900" y="4297363"/>
                </a:lnTo>
                <a:lnTo>
                  <a:pt x="6199188" y="4286251"/>
                </a:lnTo>
                <a:close/>
                <a:moveTo>
                  <a:pt x="1092200" y="4240213"/>
                </a:moveTo>
                <a:lnTo>
                  <a:pt x="1095375" y="4244976"/>
                </a:lnTo>
                <a:lnTo>
                  <a:pt x="1111250" y="4256088"/>
                </a:lnTo>
                <a:lnTo>
                  <a:pt x="1114425" y="4256088"/>
                </a:lnTo>
                <a:lnTo>
                  <a:pt x="1098550" y="4281488"/>
                </a:lnTo>
                <a:lnTo>
                  <a:pt x="1095375" y="4278313"/>
                </a:lnTo>
                <a:lnTo>
                  <a:pt x="1081087" y="4267201"/>
                </a:lnTo>
                <a:lnTo>
                  <a:pt x="1073150" y="4262438"/>
                </a:lnTo>
                <a:close/>
                <a:moveTo>
                  <a:pt x="6300788" y="4217988"/>
                </a:moveTo>
                <a:lnTo>
                  <a:pt x="6316663" y="4240213"/>
                </a:lnTo>
                <a:lnTo>
                  <a:pt x="6308726" y="4248151"/>
                </a:lnTo>
                <a:lnTo>
                  <a:pt x="6292850" y="4256088"/>
                </a:lnTo>
                <a:lnTo>
                  <a:pt x="6278563" y="4233863"/>
                </a:lnTo>
                <a:lnTo>
                  <a:pt x="6292850" y="4221163"/>
                </a:lnTo>
                <a:close/>
                <a:moveTo>
                  <a:pt x="998538" y="4173538"/>
                </a:moveTo>
                <a:lnTo>
                  <a:pt x="1004888" y="4179888"/>
                </a:lnTo>
                <a:lnTo>
                  <a:pt x="1020763" y="4192588"/>
                </a:lnTo>
                <a:lnTo>
                  <a:pt x="1004888" y="4214813"/>
                </a:lnTo>
                <a:lnTo>
                  <a:pt x="1001713" y="4214813"/>
                </a:lnTo>
                <a:lnTo>
                  <a:pt x="987425" y="4203701"/>
                </a:lnTo>
                <a:lnTo>
                  <a:pt x="979488" y="4198938"/>
                </a:lnTo>
                <a:close/>
                <a:moveTo>
                  <a:pt x="6394450" y="4151313"/>
                </a:moveTo>
                <a:lnTo>
                  <a:pt x="6410325" y="4173538"/>
                </a:lnTo>
                <a:lnTo>
                  <a:pt x="6399212" y="4179888"/>
                </a:lnTo>
                <a:lnTo>
                  <a:pt x="6386512" y="4192588"/>
                </a:lnTo>
                <a:lnTo>
                  <a:pt x="6369050" y="4168776"/>
                </a:lnTo>
                <a:lnTo>
                  <a:pt x="6383338" y="4157663"/>
                </a:lnTo>
                <a:close/>
                <a:moveTo>
                  <a:pt x="908050" y="4105275"/>
                </a:moveTo>
                <a:lnTo>
                  <a:pt x="915987" y="4113213"/>
                </a:lnTo>
                <a:lnTo>
                  <a:pt x="930275" y="4124325"/>
                </a:lnTo>
                <a:lnTo>
                  <a:pt x="911225" y="4146550"/>
                </a:lnTo>
                <a:lnTo>
                  <a:pt x="900112" y="4135438"/>
                </a:lnTo>
                <a:lnTo>
                  <a:pt x="889000" y="4127500"/>
                </a:lnTo>
                <a:close/>
                <a:moveTo>
                  <a:pt x="6481763" y="4079875"/>
                </a:moveTo>
                <a:lnTo>
                  <a:pt x="6499226" y="4102100"/>
                </a:lnTo>
                <a:lnTo>
                  <a:pt x="6488113" y="4113213"/>
                </a:lnTo>
                <a:lnTo>
                  <a:pt x="6477001" y="4121150"/>
                </a:lnTo>
                <a:lnTo>
                  <a:pt x="6462713" y="4098925"/>
                </a:lnTo>
                <a:lnTo>
                  <a:pt x="6469063" y="4090988"/>
                </a:lnTo>
                <a:close/>
                <a:moveTo>
                  <a:pt x="817563" y="4033838"/>
                </a:moveTo>
                <a:lnTo>
                  <a:pt x="833438" y="4044951"/>
                </a:lnTo>
                <a:lnTo>
                  <a:pt x="839788" y="4052888"/>
                </a:lnTo>
                <a:lnTo>
                  <a:pt x="822325" y="4075113"/>
                </a:lnTo>
                <a:lnTo>
                  <a:pt x="814388" y="4068763"/>
                </a:lnTo>
                <a:lnTo>
                  <a:pt x="798513" y="4057651"/>
                </a:lnTo>
                <a:close/>
                <a:moveTo>
                  <a:pt x="6570663" y="4008438"/>
                </a:moveTo>
                <a:lnTo>
                  <a:pt x="6589713" y="4027489"/>
                </a:lnTo>
                <a:lnTo>
                  <a:pt x="6586538" y="4030664"/>
                </a:lnTo>
                <a:lnTo>
                  <a:pt x="6570663" y="4044951"/>
                </a:lnTo>
                <a:lnTo>
                  <a:pt x="6567488" y="4044951"/>
                </a:lnTo>
                <a:lnTo>
                  <a:pt x="6548438" y="4027489"/>
                </a:lnTo>
                <a:lnTo>
                  <a:pt x="6551613" y="4022726"/>
                </a:lnTo>
                <a:lnTo>
                  <a:pt x="6567488" y="4011613"/>
                </a:lnTo>
                <a:close/>
                <a:moveTo>
                  <a:pt x="735013" y="3959225"/>
                </a:moveTo>
                <a:lnTo>
                  <a:pt x="739775" y="3963988"/>
                </a:lnTo>
                <a:lnTo>
                  <a:pt x="754063" y="3975100"/>
                </a:lnTo>
                <a:lnTo>
                  <a:pt x="754063" y="3978275"/>
                </a:lnTo>
                <a:lnTo>
                  <a:pt x="735013" y="4000500"/>
                </a:lnTo>
                <a:lnTo>
                  <a:pt x="731838" y="3997325"/>
                </a:lnTo>
                <a:lnTo>
                  <a:pt x="720725" y="3986213"/>
                </a:lnTo>
                <a:lnTo>
                  <a:pt x="712788" y="3978275"/>
                </a:lnTo>
                <a:close/>
                <a:moveTo>
                  <a:pt x="6653213" y="3929063"/>
                </a:moveTo>
                <a:lnTo>
                  <a:pt x="6672263" y="3951288"/>
                </a:lnTo>
                <a:lnTo>
                  <a:pt x="6664326" y="3959226"/>
                </a:lnTo>
                <a:lnTo>
                  <a:pt x="6653213" y="3970338"/>
                </a:lnTo>
                <a:lnTo>
                  <a:pt x="6630988" y="3948113"/>
                </a:lnTo>
                <a:lnTo>
                  <a:pt x="6645276" y="3940176"/>
                </a:lnTo>
                <a:close/>
                <a:moveTo>
                  <a:pt x="652463" y="3881438"/>
                </a:moveTo>
                <a:lnTo>
                  <a:pt x="663575" y="3892551"/>
                </a:lnTo>
                <a:lnTo>
                  <a:pt x="671513" y="3898901"/>
                </a:lnTo>
                <a:lnTo>
                  <a:pt x="652463" y="3922713"/>
                </a:lnTo>
                <a:lnTo>
                  <a:pt x="641350" y="3910013"/>
                </a:lnTo>
                <a:lnTo>
                  <a:pt x="630238" y="3898901"/>
                </a:lnTo>
                <a:close/>
                <a:moveTo>
                  <a:pt x="6735763" y="3851275"/>
                </a:moveTo>
                <a:lnTo>
                  <a:pt x="6754813" y="3868738"/>
                </a:lnTo>
                <a:lnTo>
                  <a:pt x="6751638" y="3873500"/>
                </a:lnTo>
                <a:lnTo>
                  <a:pt x="6740526" y="3884613"/>
                </a:lnTo>
                <a:lnTo>
                  <a:pt x="6735763" y="3892550"/>
                </a:lnTo>
                <a:lnTo>
                  <a:pt x="6713538" y="3868738"/>
                </a:lnTo>
                <a:lnTo>
                  <a:pt x="6716713" y="3865563"/>
                </a:lnTo>
                <a:lnTo>
                  <a:pt x="6732588" y="3854450"/>
                </a:lnTo>
                <a:close/>
                <a:moveTo>
                  <a:pt x="574675" y="3798888"/>
                </a:moveTo>
                <a:lnTo>
                  <a:pt x="577850" y="3802063"/>
                </a:lnTo>
                <a:lnTo>
                  <a:pt x="588963" y="3816351"/>
                </a:lnTo>
                <a:lnTo>
                  <a:pt x="592138" y="3816351"/>
                </a:lnTo>
                <a:lnTo>
                  <a:pt x="569913" y="3840163"/>
                </a:lnTo>
                <a:lnTo>
                  <a:pt x="569913" y="3835401"/>
                </a:lnTo>
                <a:lnTo>
                  <a:pt x="558800" y="3824288"/>
                </a:lnTo>
                <a:lnTo>
                  <a:pt x="552450" y="3816351"/>
                </a:lnTo>
                <a:close/>
                <a:moveTo>
                  <a:pt x="6810376" y="3768725"/>
                </a:moveTo>
                <a:lnTo>
                  <a:pt x="6834188" y="3786188"/>
                </a:lnTo>
                <a:lnTo>
                  <a:pt x="6823076" y="3798888"/>
                </a:lnTo>
                <a:lnTo>
                  <a:pt x="6815138" y="3805238"/>
                </a:lnTo>
                <a:lnTo>
                  <a:pt x="6792913" y="3786188"/>
                </a:lnTo>
                <a:lnTo>
                  <a:pt x="6804026" y="3779838"/>
                </a:lnTo>
                <a:close/>
                <a:moveTo>
                  <a:pt x="498475" y="3711575"/>
                </a:moveTo>
                <a:lnTo>
                  <a:pt x="511175" y="3727450"/>
                </a:lnTo>
                <a:lnTo>
                  <a:pt x="517525" y="3733800"/>
                </a:lnTo>
                <a:lnTo>
                  <a:pt x="495300" y="3752850"/>
                </a:lnTo>
                <a:lnTo>
                  <a:pt x="487362" y="3746500"/>
                </a:lnTo>
                <a:lnTo>
                  <a:pt x="476250" y="3730625"/>
                </a:lnTo>
                <a:close/>
                <a:moveTo>
                  <a:pt x="6886575" y="3681413"/>
                </a:moveTo>
                <a:lnTo>
                  <a:pt x="6908800" y="3697288"/>
                </a:lnTo>
                <a:lnTo>
                  <a:pt x="6900862" y="3705226"/>
                </a:lnTo>
                <a:lnTo>
                  <a:pt x="6889750" y="3719513"/>
                </a:lnTo>
                <a:lnTo>
                  <a:pt x="6867525" y="3700463"/>
                </a:lnTo>
                <a:lnTo>
                  <a:pt x="6878638" y="3689351"/>
                </a:lnTo>
                <a:close/>
                <a:moveTo>
                  <a:pt x="428625" y="3622675"/>
                </a:moveTo>
                <a:lnTo>
                  <a:pt x="439738" y="3633788"/>
                </a:lnTo>
                <a:lnTo>
                  <a:pt x="446088" y="3644900"/>
                </a:lnTo>
                <a:lnTo>
                  <a:pt x="423863" y="3663950"/>
                </a:lnTo>
                <a:lnTo>
                  <a:pt x="412750" y="3651250"/>
                </a:lnTo>
                <a:lnTo>
                  <a:pt x="404813" y="3640138"/>
                </a:lnTo>
                <a:close/>
                <a:moveTo>
                  <a:pt x="6953251" y="3592513"/>
                </a:moveTo>
                <a:lnTo>
                  <a:pt x="6975476" y="3606801"/>
                </a:lnTo>
                <a:lnTo>
                  <a:pt x="6972301" y="3609976"/>
                </a:lnTo>
                <a:lnTo>
                  <a:pt x="6964363" y="3625851"/>
                </a:lnTo>
                <a:lnTo>
                  <a:pt x="6961188" y="3629026"/>
                </a:lnTo>
                <a:lnTo>
                  <a:pt x="6938963" y="3614739"/>
                </a:lnTo>
                <a:lnTo>
                  <a:pt x="6942138" y="3606801"/>
                </a:lnTo>
                <a:lnTo>
                  <a:pt x="6950076" y="3595688"/>
                </a:lnTo>
                <a:close/>
                <a:moveTo>
                  <a:pt x="360363" y="3532188"/>
                </a:moveTo>
                <a:lnTo>
                  <a:pt x="368300" y="3540126"/>
                </a:lnTo>
                <a:lnTo>
                  <a:pt x="379413" y="3554413"/>
                </a:lnTo>
                <a:lnTo>
                  <a:pt x="352425" y="3570288"/>
                </a:lnTo>
                <a:lnTo>
                  <a:pt x="346075" y="3557588"/>
                </a:lnTo>
                <a:lnTo>
                  <a:pt x="338138" y="3546476"/>
                </a:lnTo>
                <a:close/>
                <a:moveTo>
                  <a:pt x="7016750" y="3498850"/>
                </a:moveTo>
                <a:lnTo>
                  <a:pt x="7043738" y="3513138"/>
                </a:lnTo>
                <a:lnTo>
                  <a:pt x="7040563" y="3516313"/>
                </a:lnTo>
                <a:lnTo>
                  <a:pt x="7032626" y="3529013"/>
                </a:lnTo>
                <a:lnTo>
                  <a:pt x="7024688" y="3535363"/>
                </a:lnTo>
                <a:lnTo>
                  <a:pt x="7002463" y="3521076"/>
                </a:lnTo>
                <a:lnTo>
                  <a:pt x="7005638" y="3513138"/>
                </a:lnTo>
                <a:close/>
                <a:moveTo>
                  <a:pt x="300038" y="3433763"/>
                </a:moveTo>
                <a:lnTo>
                  <a:pt x="307975" y="3446463"/>
                </a:lnTo>
                <a:lnTo>
                  <a:pt x="315913" y="3457576"/>
                </a:lnTo>
                <a:lnTo>
                  <a:pt x="315913" y="3460751"/>
                </a:lnTo>
                <a:lnTo>
                  <a:pt x="292100" y="3475038"/>
                </a:lnTo>
                <a:lnTo>
                  <a:pt x="288925" y="3471863"/>
                </a:lnTo>
                <a:lnTo>
                  <a:pt x="280988" y="3460751"/>
                </a:lnTo>
                <a:lnTo>
                  <a:pt x="277813" y="3449638"/>
                </a:lnTo>
                <a:close/>
                <a:moveTo>
                  <a:pt x="7077076" y="3400425"/>
                </a:moveTo>
                <a:lnTo>
                  <a:pt x="7104063" y="3416300"/>
                </a:lnTo>
                <a:lnTo>
                  <a:pt x="7099300" y="3416300"/>
                </a:lnTo>
                <a:lnTo>
                  <a:pt x="7092950" y="3430588"/>
                </a:lnTo>
                <a:lnTo>
                  <a:pt x="7088188" y="3438525"/>
                </a:lnTo>
                <a:lnTo>
                  <a:pt x="7062788" y="3422650"/>
                </a:lnTo>
                <a:lnTo>
                  <a:pt x="7069138" y="3416300"/>
                </a:lnTo>
                <a:lnTo>
                  <a:pt x="7077076" y="3405188"/>
                </a:lnTo>
                <a:close/>
                <a:moveTo>
                  <a:pt x="244475" y="3336925"/>
                </a:moveTo>
                <a:lnTo>
                  <a:pt x="252413" y="3348038"/>
                </a:lnTo>
                <a:lnTo>
                  <a:pt x="258763" y="3359150"/>
                </a:lnTo>
                <a:lnTo>
                  <a:pt x="258763" y="3363913"/>
                </a:lnTo>
                <a:lnTo>
                  <a:pt x="233363" y="3375025"/>
                </a:lnTo>
                <a:lnTo>
                  <a:pt x="225425" y="3359150"/>
                </a:lnTo>
                <a:lnTo>
                  <a:pt x="217488" y="3348038"/>
                </a:lnTo>
                <a:close/>
                <a:moveTo>
                  <a:pt x="7134225" y="3298825"/>
                </a:moveTo>
                <a:lnTo>
                  <a:pt x="7156450" y="3314700"/>
                </a:lnTo>
                <a:lnTo>
                  <a:pt x="7156450" y="3317875"/>
                </a:lnTo>
                <a:lnTo>
                  <a:pt x="7148512" y="3328988"/>
                </a:lnTo>
                <a:lnTo>
                  <a:pt x="7145338" y="3336925"/>
                </a:lnTo>
                <a:lnTo>
                  <a:pt x="7118350" y="3325813"/>
                </a:lnTo>
                <a:lnTo>
                  <a:pt x="7123112" y="3317875"/>
                </a:lnTo>
                <a:lnTo>
                  <a:pt x="7129462" y="3303588"/>
                </a:lnTo>
                <a:close/>
                <a:moveTo>
                  <a:pt x="195263" y="3235325"/>
                </a:moveTo>
                <a:lnTo>
                  <a:pt x="198438" y="3246438"/>
                </a:lnTo>
                <a:lnTo>
                  <a:pt x="206376" y="3262313"/>
                </a:lnTo>
                <a:lnTo>
                  <a:pt x="180976" y="3273425"/>
                </a:lnTo>
                <a:lnTo>
                  <a:pt x="173038" y="3257550"/>
                </a:lnTo>
                <a:lnTo>
                  <a:pt x="169863" y="3246438"/>
                </a:lnTo>
                <a:close/>
                <a:moveTo>
                  <a:pt x="7178676" y="3198813"/>
                </a:moveTo>
                <a:lnTo>
                  <a:pt x="7204076" y="3209926"/>
                </a:lnTo>
                <a:lnTo>
                  <a:pt x="7204076" y="3213101"/>
                </a:lnTo>
                <a:lnTo>
                  <a:pt x="7197726" y="3228976"/>
                </a:lnTo>
                <a:lnTo>
                  <a:pt x="7192963" y="3235326"/>
                </a:lnTo>
                <a:lnTo>
                  <a:pt x="7167563" y="3224213"/>
                </a:lnTo>
                <a:lnTo>
                  <a:pt x="7170738" y="3216276"/>
                </a:lnTo>
                <a:lnTo>
                  <a:pt x="7178676" y="3201988"/>
                </a:lnTo>
                <a:close/>
                <a:moveTo>
                  <a:pt x="150812" y="3130550"/>
                </a:moveTo>
                <a:lnTo>
                  <a:pt x="153987" y="3146425"/>
                </a:lnTo>
                <a:lnTo>
                  <a:pt x="161925" y="3157538"/>
                </a:lnTo>
                <a:lnTo>
                  <a:pt x="134937" y="3168650"/>
                </a:lnTo>
                <a:lnTo>
                  <a:pt x="128587" y="3152775"/>
                </a:lnTo>
                <a:lnTo>
                  <a:pt x="123825" y="3141663"/>
                </a:lnTo>
                <a:close/>
                <a:moveTo>
                  <a:pt x="7223126" y="3094038"/>
                </a:moveTo>
                <a:lnTo>
                  <a:pt x="7250113" y="3100388"/>
                </a:lnTo>
                <a:lnTo>
                  <a:pt x="7245350" y="3108326"/>
                </a:lnTo>
                <a:lnTo>
                  <a:pt x="7242176" y="3122614"/>
                </a:lnTo>
                <a:lnTo>
                  <a:pt x="7239000" y="3130551"/>
                </a:lnTo>
                <a:lnTo>
                  <a:pt x="7212013" y="3119438"/>
                </a:lnTo>
                <a:lnTo>
                  <a:pt x="7212013" y="3116263"/>
                </a:lnTo>
                <a:lnTo>
                  <a:pt x="7219950" y="3100388"/>
                </a:lnTo>
                <a:close/>
                <a:moveTo>
                  <a:pt x="112712" y="3022600"/>
                </a:moveTo>
                <a:lnTo>
                  <a:pt x="112712" y="3025775"/>
                </a:lnTo>
                <a:lnTo>
                  <a:pt x="115887" y="3040063"/>
                </a:lnTo>
                <a:lnTo>
                  <a:pt x="120650" y="3052763"/>
                </a:lnTo>
                <a:lnTo>
                  <a:pt x="93662" y="3059113"/>
                </a:lnTo>
                <a:lnTo>
                  <a:pt x="90487" y="3048000"/>
                </a:lnTo>
                <a:lnTo>
                  <a:pt x="87312" y="3033713"/>
                </a:lnTo>
                <a:lnTo>
                  <a:pt x="82550" y="3033713"/>
                </a:lnTo>
                <a:close/>
                <a:moveTo>
                  <a:pt x="7258051" y="2984500"/>
                </a:moveTo>
                <a:lnTo>
                  <a:pt x="7283451" y="2992438"/>
                </a:lnTo>
                <a:lnTo>
                  <a:pt x="7283451" y="3003550"/>
                </a:lnTo>
                <a:lnTo>
                  <a:pt x="7275513" y="3017838"/>
                </a:lnTo>
                <a:lnTo>
                  <a:pt x="7275513" y="3022600"/>
                </a:lnTo>
                <a:lnTo>
                  <a:pt x="7250113" y="3011488"/>
                </a:lnTo>
                <a:lnTo>
                  <a:pt x="7253288" y="2995613"/>
                </a:lnTo>
                <a:close/>
                <a:moveTo>
                  <a:pt x="79375" y="2913063"/>
                </a:moveTo>
                <a:lnTo>
                  <a:pt x="82550" y="2921001"/>
                </a:lnTo>
                <a:lnTo>
                  <a:pt x="87313" y="2935288"/>
                </a:lnTo>
                <a:lnTo>
                  <a:pt x="87313" y="2943226"/>
                </a:lnTo>
                <a:lnTo>
                  <a:pt x="60325" y="2951163"/>
                </a:lnTo>
                <a:lnTo>
                  <a:pt x="57150" y="2943226"/>
                </a:lnTo>
                <a:lnTo>
                  <a:pt x="52388" y="2928938"/>
                </a:lnTo>
                <a:lnTo>
                  <a:pt x="52388" y="2921001"/>
                </a:lnTo>
                <a:close/>
                <a:moveTo>
                  <a:pt x="7286625" y="2876550"/>
                </a:moveTo>
                <a:lnTo>
                  <a:pt x="7313613" y="2879725"/>
                </a:lnTo>
                <a:lnTo>
                  <a:pt x="7310438" y="2894013"/>
                </a:lnTo>
                <a:lnTo>
                  <a:pt x="7305675" y="2909888"/>
                </a:lnTo>
                <a:lnTo>
                  <a:pt x="7280275" y="2901951"/>
                </a:lnTo>
                <a:lnTo>
                  <a:pt x="7283450" y="2890838"/>
                </a:lnTo>
                <a:close/>
                <a:moveTo>
                  <a:pt x="57151" y="2805113"/>
                </a:moveTo>
                <a:lnTo>
                  <a:pt x="60326" y="2811463"/>
                </a:lnTo>
                <a:lnTo>
                  <a:pt x="60326" y="2827338"/>
                </a:lnTo>
                <a:lnTo>
                  <a:pt x="60326" y="2830514"/>
                </a:lnTo>
                <a:lnTo>
                  <a:pt x="33338" y="2838451"/>
                </a:lnTo>
                <a:lnTo>
                  <a:pt x="33338" y="2835276"/>
                </a:lnTo>
                <a:lnTo>
                  <a:pt x="30163" y="2819401"/>
                </a:lnTo>
                <a:lnTo>
                  <a:pt x="30163" y="2808288"/>
                </a:lnTo>
                <a:close/>
                <a:moveTo>
                  <a:pt x="7305675" y="2763838"/>
                </a:moveTo>
                <a:lnTo>
                  <a:pt x="7335838" y="2767013"/>
                </a:lnTo>
                <a:lnTo>
                  <a:pt x="7335838" y="2770188"/>
                </a:lnTo>
                <a:lnTo>
                  <a:pt x="7332663" y="2786063"/>
                </a:lnTo>
                <a:lnTo>
                  <a:pt x="7332663" y="2797176"/>
                </a:lnTo>
                <a:lnTo>
                  <a:pt x="7302500" y="2794001"/>
                </a:lnTo>
                <a:lnTo>
                  <a:pt x="7305675" y="2782888"/>
                </a:lnTo>
                <a:lnTo>
                  <a:pt x="7305675" y="2767013"/>
                </a:lnTo>
                <a:close/>
                <a:moveTo>
                  <a:pt x="41275" y="2692400"/>
                </a:moveTo>
                <a:lnTo>
                  <a:pt x="41275" y="2703513"/>
                </a:lnTo>
                <a:lnTo>
                  <a:pt x="46038" y="2717801"/>
                </a:lnTo>
                <a:lnTo>
                  <a:pt x="15875" y="2722563"/>
                </a:lnTo>
                <a:lnTo>
                  <a:pt x="11113" y="2706688"/>
                </a:lnTo>
                <a:lnTo>
                  <a:pt x="11113" y="2695575"/>
                </a:lnTo>
                <a:close/>
                <a:moveTo>
                  <a:pt x="7321550" y="2651125"/>
                </a:moveTo>
                <a:lnTo>
                  <a:pt x="7351713" y="2654300"/>
                </a:lnTo>
                <a:lnTo>
                  <a:pt x="7351713" y="2659063"/>
                </a:lnTo>
                <a:lnTo>
                  <a:pt x="7346950" y="2676526"/>
                </a:lnTo>
                <a:lnTo>
                  <a:pt x="7346950" y="2681288"/>
                </a:lnTo>
                <a:lnTo>
                  <a:pt x="7316788" y="2681288"/>
                </a:lnTo>
                <a:lnTo>
                  <a:pt x="7321550" y="2673350"/>
                </a:lnTo>
                <a:lnTo>
                  <a:pt x="7321550" y="2659063"/>
                </a:lnTo>
                <a:close/>
                <a:moveTo>
                  <a:pt x="4763" y="2579688"/>
                </a:moveTo>
                <a:lnTo>
                  <a:pt x="30163" y="2579688"/>
                </a:lnTo>
                <a:lnTo>
                  <a:pt x="30163" y="2593976"/>
                </a:lnTo>
                <a:lnTo>
                  <a:pt x="33338" y="2606676"/>
                </a:lnTo>
                <a:lnTo>
                  <a:pt x="4763" y="2609851"/>
                </a:lnTo>
                <a:lnTo>
                  <a:pt x="4763" y="2593976"/>
                </a:lnTo>
                <a:close/>
                <a:moveTo>
                  <a:pt x="7327900" y="2538413"/>
                </a:moveTo>
                <a:lnTo>
                  <a:pt x="7354888" y="2538413"/>
                </a:lnTo>
                <a:lnTo>
                  <a:pt x="7354888" y="2546351"/>
                </a:lnTo>
                <a:lnTo>
                  <a:pt x="7354888" y="2565401"/>
                </a:lnTo>
                <a:lnTo>
                  <a:pt x="7354888" y="2568576"/>
                </a:lnTo>
                <a:lnTo>
                  <a:pt x="7327900" y="2568576"/>
                </a:lnTo>
                <a:lnTo>
                  <a:pt x="7327900" y="2560638"/>
                </a:lnTo>
                <a:lnTo>
                  <a:pt x="7327900" y="2546351"/>
                </a:lnTo>
                <a:close/>
                <a:moveTo>
                  <a:pt x="0" y="2463800"/>
                </a:moveTo>
                <a:lnTo>
                  <a:pt x="30163" y="2466975"/>
                </a:lnTo>
                <a:lnTo>
                  <a:pt x="30163" y="2482850"/>
                </a:lnTo>
                <a:lnTo>
                  <a:pt x="30163" y="2493963"/>
                </a:lnTo>
                <a:lnTo>
                  <a:pt x="0" y="2493963"/>
                </a:lnTo>
                <a:lnTo>
                  <a:pt x="0" y="2482850"/>
                </a:lnTo>
                <a:lnTo>
                  <a:pt x="0" y="2466975"/>
                </a:lnTo>
                <a:close/>
                <a:moveTo>
                  <a:pt x="7354888" y="2422525"/>
                </a:moveTo>
                <a:lnTo>
                  <a:pt x="7354888" y="2433638"/>
                </a:lnTo>
                <a:lnTo>
                  <a:pt x="7354888" y="2447926"/>
                </a:lnTo>
                <a:lnTo>
                  <a:pt x="7354888" y="2452688"/>
                </a:lnTo>
                <a:lnTo>
                  <a:pt x="7327900" y="2452688"/>
                </a:lnTo>
                <a:lnTo>
                  <a:pt x="7327900" y="2433638"/>
                </a:lnTo>
                <a:lnTo>
                  <a:pt x="7327900" y="2425700"/>
                </a:lnTo>
                <a:close/>
                <a:moveTo>
                  <a:pt x="7938" y="2351088"/>
                </a:moveTo>
                <a:lnTo>
                  <a:pt x="33338" y="2351088"/>
                </a:lnTo>
                <a:lnTo>
                  <a:pt x="33338" y="2354263"/>
                </a:lnTo>
                <a:lnTo>
                  <a:pt x="33338" y="2373313"/>
                </a:lnTo>
                <a:lnTo>
                  <a:pt x="33338" y="2381251"/>
                </a:lnTo>
                <a:lnTo>
                  <a:pt x="4763" y="2376489"/>
                </a:lnTo>
                <a:lnTo>
                  <a:pt x="4763" y="2370138"/>
                </a:lnTo>
                <a:lnTo>
                  <a:pt x="7938" y="2354263"/>
                </a:lnTo>
                <a:close/>
                <a:moveTo>
                  <a:pt x="7346950" y="2309813"/>
                </a:moveTo>
                <a:lnTo>
                  <a:pt x="7346950" y="2320926"/>
                </a:lnTo>
                <a:lnTo>
                  <a:pt x="7351713" y="2335214"/>
                </a:lnTo>
                <a:lnTo>
                  <a:pt x="7321550" y="2339976"/>
                </a:lnTo>
                <a:lnTo>
                  <a:pt x="7321550" y="2324101"/>
                </a:lnTo>
                <a:lnTo>
                  <a:pt x="7316788" y="2312988"/>
                </a:lnTo>
                <a:close/>
                <a:moveTo>
                  <a:pt x="19050" y="2235200"/>
                </a:moveTo>
                <a:lnTo>
                  <a:pt x="49213" y="2238375"/>
                </a:lnTo>
                <a:lnTo>
                  <a:pt x="49213" y="2246313"/>
                </a:lnTo>
                <a:lnTo>
                  <a:pt x="46038" y="2260601"/>
                </a:lnTo>
                <a:lnTo>
                  <a:pt x="46038" y="2268538"/>
                </a:lnTo>
                <a:lnTo>
                  <a:pt x="15875" y="2265363"/>
                </a:lnTo>
                <a:lnTo>
                  <a:pt x="19050" y="2257425"/>
                </a:lnTo>
                <a:lnTo>
                  <a:pt x="19050" y="2241550"/>
                </a:lnTo>
                <a:close/>
                <a:moveTo>
                  <a:pt x="7327900" y="2193925"/>
                </a:moveTo>
                <a:lnTo>
                  <a:pt x="7327900" y="2197100"/>
                </a:lnTo>
                <a:lnTo>
                  <a:pt x="7332663" y="2212975"/>
                </a:lnTo>
                <a:lnTo>
                  <a:pt x="7335838" y="2224088"/>
                </a:lnTo>
                <a:lnTo>
                  <a:pt x="7305675" y="2227263"/>
                </a:lnTo>
                <a:lnTo>
                  <a:pt x="7305675" y="2216150"/>
                </a:lnTo>
                <a:lnTo>
                  <a:pt x="7302500" y="2200275"/>
                </a:lnTo>
                <a:close/>
                <a:moveTo>
                  <a:pt x="41275" y="2122488"/>
                </a:moveTo>
                <a:lnTo>
                  <a:pt x="71438" y="2130426"/>
                </a:lnTo>
                <a:lnTo>
                  <a:pt x="68263" y="2136776"/>
                </a:lnTo>
                <a:lnTo>
                  <a:pt x="63500" y="2155826"/>
                </a:lnTo>
                <a:lnTo>
                  <a:pt x="38100" y="2152651"/>
                </a:lnTo>
                <a:lnTo>
                  <a:pt x="38100" y="2147889"/>
                </a:lnTo>
                <a:lnTo>
                  <a:pt x="41275" y="2133601"/>
                </a:lnTo>
                <a:close/>
                <a:moveTo>
                  <a:pt x="7305675" y="2081213"/>
                </a:moveTo>
                <a:lnTo>
                  <a:pt x="7305675" y="2084388"/>
                </a:lnTo>
                <a:lnTo>
                  <a:pt x="7310438" y="2103438"/>
                </a:lnTo>
                <a:lnTo>
                  <a:pt x="7313613" y="2111376"/>
                </a:lnTo>
                <a:lnTo>
                  <a:pt x="7283450" y="2114551"/>
                </a:lnTo>
                <a:lnTo>
                  <a:pt x="7283450" y="2106614"/>
                </a:lnTo>
                <a:lnTo>
                  <a:pt x="7280275" y="2092326"/>
                </a:lnTo>
                <a:lnTo>
                  <a:pt x="7280275" y="2089151"/>
                </a:lnTo>
                <a:close/>
                <a:moveTo>
                  <a:pt x="71437" y="2009775"/>
                </a:moveTo>
                <a:lnTo>
                  <a:pt x="98425" y="2017713"/>
                </a:lnTo>
                <a:lnTo>
                  <a:pt x="93662" y="2032000"/>
                </a:lnTo>
                <a:lnTo>
                  <a:pt x="90487" y="2047875"/>
                </a:lnTo>
                <a:lnTo>
                  <a:pt x="63500" y="2039938"/>
                </a:lnTo>
                <a:lnTo>
                  <a:pt x="68262" y="2024063"/>
                </a:lnTo>
                <a:close/>
                <a:moveTo>
                  <a:pt x="7275512" y="1971675"/>
                </a:moveTo>
                <a:lnTo>
                  <a:pt x="7275512" y="1979613"/>
                </a:lnTo>
                <a:lnTo>
                  <a:pt x="7283450" y="1995488"/>
                </a:lnTo>
                <a:lnTo>
                  <a:pt x="7283450" y="1998663"/>
                </a:lnTo>
                <a:lnTo>
                  <a:pt x="7258050" y="2006600"/>
                </a:lnTo>
                <a:lnTo>
                  <a:pt x="7253288" y="2001838"/>
                </a:lnTo>
                <a:lnTo>
                  <a:pt x="7250112" y="1987550"/>
                </a:lnTo>
                <a:lnTo>
                  <a:pt x="7245350" y="1979613"/>
                </a:lnTo>
                <a:close/>
                <a:moveTo>
                  <a:pt x="104775" y="1900238"/>
                </a:moveTo>
                <a:lnTo>
                  <a:pt x="131763" y="1912938"/>
                </a:lnTo>
                <a:lnTo>
                  <a:pt x="128588" y="1927226"/>
                </a:lnTo>
                <a:lnTo>
                  <a:pt x="123825" y="1938338"/>
                </a:lnTo>
                <a:lnTo>
                  <a:pt x="98425" y="1927226"/>
                </a:lnTo>
                <a:lnTo>
                  <a:pt x="101600" y="1916113"/>
                </a:lnTo>
                <a:close/>
                <a:moveTo>
                  <a:pt x="7239001" y="1863725"/>
                </a:moveTo>
                <a:lnTo>
                  <a:pt x="7242176" y="1871663"/>
                </a:lnTo>
                <a:lnTo>
                  <a:pt x="7245351" y="1885950"/>
                </a:lnTo>
                <a:lnTo>
                  <a:pt x="7245351" y="1889125"/>
                </a:lnTo>
                <a:lnTo>
                  <a:pt x="7219951" y="1900238"/>
                </a:lnTo>
                <a:lnTo>
                  <a:pt x="7219951" y="1897063"/>
                </a:lnTo>
                <a:lnTo>
                  <a:pt x="7212013" y="1882775"/>
                </a:lnTo>
                <a:lnTo>
                  <a:pt x="7208838" y="1874838"/>
                </a:lnTo>
                <a:close/>
                <a:moveTo>
                  <a:pt x="150813" y="1795463"/>
                </a:moveTo>
                <a:lnTo>
                  <a:pt x="176213" y="1806576"/>
                </a:lnTo>
                <a:lnTo>
                  <a:pt x="173038" y="1811338"/>
                </a:lnTo>
                <a:lnTo>
                  <a:pt x="165100" y="1822451"/>
                </a:lnTo>
                <a:lnTo>
                  <a:pt x="165100" y="1833563"/>
                </a:lnTo>
                <a:lnTo>
                  <a:pt x="139700" y="1822451"/>
                </a:lnTo>
                <a:lnTo>
                  <a:pt x="139700" y="1814513"/>
                </a:lnTo>
                <a:lnTo>
                  <a:pt x="146050" y="1800226"/>
                </a:lnTo>
                <a:close/>
                <a:moveTo>
                  <a:pt x="7192963" y="1754188"/>
                </a:moveTo>
                <a:lnTo>
                  <a:pt x="7197726" y="1770063"/>
                </a:lnTo>
                <a:lnTo>
                  <a:pt x="7204076" y="1781176"/>
                </a:lnTo>
                <a:lnTo>
                  <a:pt x="7178676" y="1795463"/>
                </a:lnTo>
                <a:lnTo>
                  <a:pt x="7170738" y="1781176"/>
                </a:lnTo>
                <a:lnTo>
                  <a:pt x="7167563" y="1770063"/>
                </a:lnTo>
                <a:close/>
                <a:moveTo>
                  <a:pt x="198437" y="1690688"/>
                </a:moveTo>
                <a:lnTo>
                  <a:pt x="222250" y="1701801"/>
                </a:lnTo>
                <a:lnTo>
                  <a:pt x="222250" y="1709738"/>
                </a:lnTo>
                <a:lnTo>
                  <a:pt x="214312" y="1720851"/>
                </a:lnTo>
                <a:lnTo>
                  <a:pt x="211137" y="1728788"/>
                </a:lnTo>
                <a:lnTo>
                  <a:pt x="184150" y="1717676"/>
                </a:lnTo>
                <a:lnTo>
                  <a:pt x="187325" y="1709738"/>
                </a:lnTo>
                <a:lnTo>
                  <a:pt x="195262" y="1695451"/>
                </a:lnTo>
                <a:close/>
                <a:moveTo>
                  <a:pt x="7140575" y="1654175"/>
                </a:moveTo>
                <a:lnTo>
                  <a:pt x="7148512" y="1665288"/>
                </a:lnTo>
                <a:lnTo>
                  <a:pt x="7156450" y="1679575"/>
                </a:lnTo>
                <a:lnTo>
                  <a:pt x="7129462" y="1690688"/>
                </a:lnTo>
                <a:lnTo>
                  <a:pt x="7123112" y="1679575"/>
                </a:lnTo>
                <a:lnTo>
                  <a:pt x="7115175" y="1665288"/>
                </a:lnTo>
                <a:close/>
                <a:moveTo>
                  <a:pt x="252413" y="1589088"/>
                </a:moveTo>
                <a:lnTo>
                  <a:pt x="277813" y="1604963"/>
                </a:lnTo>
                <a:lnTo>
                  <a:pt x="274638" y="1608138"/>
                </a:lnTo>
                <a:lnTo>
                  <a:pt x="266700" y="1624013"/>
                </a:lnTo>
                <a:lnTo>
                  <a:pt x="263525" y="1627188"/>
                </a:lnTo>
                <a:lnTo>
                  <a:pt x="236538" y="1612901"/>
                </a:lnTo>
                <a:lnTo>
                  <a:pt x="239713" y="1608138"/>
                </a:lnTo>
                <a:lnTo>
                  <a:pt x="247650" y="1593851"/>
                </a:lnTo>
                <a:close/>
                <a:moveTo>
                  <a:pt x="7085012" y="1552575"/>
                </a:moveTo>
                <a:lnTo>
                  <a:pt x="7092950" y="1566863"/>
                </a:lnTo>
                <a:lnTo>
                  <a:pt x="7099300" y="1577975"/>
                </a:lnTo>
                <a:lnTo>
                  <a:pt x="7073900" y="1593850"/>
                </a:lnTo>
                <a:lnTo>
                  <a:pt x="7069138" y="1582738"/>
                </a:lnTo>
                <a:lnTo>
                  <a:pt x="7058025" y="1566863"/>
                </a:lnTo>
                <a:close/>
                <a:moveTo>
                  <a:pt x="311151" y="1492250"/>
                </a:moveTo>
                <a:lnTo>
                  <a:pt x="333376" y="1506538"/>
                </a:lnTo>
                <a:lnTo>
                  <a:pt x="333376" y="1511300"/>
                </a:lnTo>
                <a:lnTo>
                  <a:pt x="322263" y="1525588"/>
                </a:lnTo>
                <a:lnTo>
                  <a:pt x="319088" y="1530350"/>
                </a:lnTo>
                <a:lnTo>
                  <a:pt x="296863" y="1514475"/>
                </a:lnTo>
                <a:lnTo>
                  <a:pt x="300038" y="1511300"/>
                </a:lnTo>
                <a:lnTo>
                  <a:pt x="307976" y="1495425"/>
                </a:lnTo>
                <a:close/>
                <a:moveTo>
                  <a:pt x="7024688" y="1454150"/>
                </a:moveTo>
                <a:lnTo>
                  <a:pt x="7032626" y="1470025"/>
                </a:lnTo>
                <a:lnTo>
                  <a:pt x="7040563" y="1481138"/>
                </a:lnTo>
                <a:lnTo>
                  <a:pt x="7013576" y="1495425"/>
                </a:lnTo>
                <a:lnTo>
                  <a:pt x="7005638" y="1484313"/>
                </a:lnTo>
                <a:lnTo>
                  <a:pt x="6999288" y="1473200"/>
                </a:lnTo>
                <a:close/>
                <a:moveTo>
                  <a:pt x="374650" y="1395413"/>
                </a:moveTo>
                <a:lnTo>
                  <a:pt x="401638" y="1412876"/>
                </a:lnTo>
                <a:lnTo>
                  <a:pt x="398463" y="1417638"/>
                </a:lnTo>
                <a:lnTo>
                  <a:pt x="387350" y="1428751"/>
                </a:lnTo>
                <a:lnTo>
                  <a:pt x="382588" y="1436688"/>
                </a:lnTo>
                <a:lnTo>
                  <a:pt x="360363" y="1420813"/>
                </a:lnTo>
                <a:lnTo>
                  <a:pt x="363538" y="1412876"/>
                </a:lnTo>
                <a:lnTo>
                  <a:pt x="374650" y="1398588"/>
                </a:lnTo>
                <a:close/>
                <a:moveTo>
                  <a:pt x="6958012" y="1360488"/>
                </a:moveTo>
                <a:lnTo>
                  <a:pt x="6964362" y="1371601"/>
                </a:lnTo>
                <a:lnTo>
                  <a:pt x="6972300" y="1387476"/>
                </a:lnTo>
                <a:lnTo>
                  <a:pt x="6950075" y="1401763"/>
                </a:lnTo>
                <a:lnTo>
                  <a:pt x="6942138" y="1390651"/>
                </a:lnTo>
                <a:lnTo>
                  <a:pt x="6934200" y="1379538"/>
                </a:lnTo>
                <a:close/>
                <a:moveTo>
                  <a:pt x="446087" y="1304925"/>
                </a:moveTo>
                <a:lnTo>
                  <a:pt x="469900" y="1323975"/>
                </a:lnTo>
                <a:lnTo>
                  <a:pt x="457200" y="1335088"/>
                </a:lnTo>
                <a:lnTo>
                  <a:pt x="450850" y="1346200"/>
                </a:lnTo>
                <a:lnTo>
                  <a:pt x="428625" y="1327150"/>
                </a:lnTo>
                <a:lnTo>
                  <a:pt x="434975" y="1319213"/>
                </a:lnTo>
                <a:close/>
                <a:moveTo>
                  <a:pt x="6886576" y="1271588"/>
                </a:moveTo>
                <a:lnTo>
                  <a:pt x="6889750" y="1277938"/>
                </a:lnTo>
                <a:lnTo>
                  <a:pt x="6900863" y="1293813"/>
                </a:lnTo>
                <a:lnTo>
                  <a:pt x="6904038" y="1293813"/>
                </a:lnTo>
                <a:lnTo>
                  <a:pt x="6881813" y="1312863"/>
                </a:lnTo>
                <a:lnTo>
                  <a:pt x="6878638" y="1308101"/>
                </a:lnTo>
                <a:lnTo>
                  <a:pt x="6867526" y="1296988"/>
                </a:lnTo>
                <a:lnTo>
                  <a:pt x="6862763" y="1289051"/>
                </a:lnTo>
                <a:close/>
                <a:moveTo>
                  <a:pt x="522288" y="1214438"/>
                </a:moveTo>
                <a:lnTo>
                  <a:pt x="539751" y="1233488"/>
                </a:lnTo>
                <a:lnTo>
                  <a:pt x="533401" y="1244601"/>
                </a:lnTo>
                <a:lnTo>
                  <a:pt x="522288" y="1255713"/>
                </a:lnTo>
                <a:lnTo>
                  <a:pt x="503238" y="1236663"/>
                </a:lnTo>
                <a:lnTo>
                  <a:pt x="511175" y="1225551"/>
                </a:lnTo>
                <a:close/>
                <a:moveTo>
                  <a:pt x="6810375" y="1184275"/>
                </a:moveTo>
                <a:lnTo>
                  <a:pt x="6810375" y="1189038"/>
                </a:lnTo>
                <a:lnTo>
                  <a:pt x="6823075" y="1200150"/>
                </a:lnTo>
                <a:lnTo>
                  <a:pt x="6829425" y="1208088"/>
                </a:lnTo>
                <a:lnTo>
                  <a:pt x="6807200" y="1225550"/>
                </a:lnTo>
                <a:lnTo>
                  <a:pt x="6804025" y="1219200"/>
                </a:lnTo>
                <a:lnTo>
                  <a:pt x="6788150" y="1208088"/>
                </a:lnTo>
                <a:lnTo>
                  <a:pt x="6788150" y="1203325"/>
                </a:lnTo>
                <a:close/>
                <a:moveTo>
                  <a:pt x="596900" y="1131888"/>
                </a:moveTo>
                <a:lnTo>
                  <a:pt x="619125" y="1150938"/>
                </a:lnTo>
                <a:lnTo>
                  <a:pt x="615950" y="1154113"/>
                </a:lnTo>
                <a:lnTo>
                  <a:pt x="604837" y="1169988"/>
                </a:lnTo>
                <a:lnTo>
                  <a:pt x="600075" y="1173163"/>
                </a:lnTo>
                <a:lnTo>
                  <a:pt x="577850" y="1150938"/>
                </a:lnTo>
                <a:lnTo>
                  <a:pt x="581025" y="1150938"/>
                </a:lnTo>
                <a:lnTo>
                  <a:pt x="592137" y="1136651"/>
                </a:lnTo>
                <a:close/>
                <a:moveTo>
                  <a:pt x="6727826" y="1101725"/>
                </a:moveTo>
                <a:lnTo>
                  <a:pt x="6740526" y="1109663"/>
                </a:lnTo>
                <a:lnTo>
                  <a:pt x="6751638" y="1120775"/>
                </a:lnTo>
                <a:lnTo>
                  <a:pt x="6727826" y="1143000"/>
                </a:lnTo>
                <a:lnTo>
                  <a:pt x="6716713" y="1131888"/>
                </a:lnTo>
                <a:lnTo>
                  <a:pt x="6710363" y="1120775"/>
                </a:lnTo>
                <a:close/>
                <a:moveTo>
                  <a:pt x="679450" y="1049338"/>
                </a:moveTo>
                <a:lnTo>
                  <a:pt x="698500" y="1073151"/>
                </a:lnTo>
                <a:lnTo>
                  <a:pt x="687387" y="1084263"/>
                </a:lnTo>
                <a:lnTo>
                  <a:pt x="679450" y="1090613"/>
                </a:lnTo>
                <a:lnTo>
                  <a:pt x="660400" y="1073151"/>
                </a:lnTo>
                <a:lnTo>
                  <a:pt x="668337" y="1060451"/>
                </a:lnTo>
                <a:close/>
                <a:moveTo>
                  <a:pt x="6645276" y="1023938"/>
                </a:moveTo>
                <a:lnTo>
                  <a:pt x="6650038" y="1023938"/>
                </a:lnTo>
                <a:lnTo>
                  <a:pt x="6664326" y="1038226"/>
                </a:lnTo>
                <a:lnTo>
                  <a:pt x="6669088" y="1042988"/>
                </a:lnTo>
                <a:lnTo>
                  <a:pt x="6650038" y="1060451"/>
                </a:lnTo>
                <a:lnTo>
                  <a:pt x="6645276" y="1057276"/>
                </a:lnTo>
                <a:lnTo>
                  <a:pt x="6630988" y="1046163"/>
                </a:lnTo>
                <a:lnTo>
                  <a:pt x="6627813" y="1042988"/>
                </a:lnTo>
                <a:close/>
                <a:moveTo>
                  <a:pt x="765175" y="974725"/>
                </a:moveTo>
                <a:lnTo>
                  <a:pt x="784225" y="993775"/>
                </a:lnTo>
                <a:lnTo>
                  <a:pt x="781050" y="996950"/>
                </a:lnTo>
                <a:lnTo>
                  <a:pt x="765175" y="1008063"/>
                </a:lnTo>
                <a:lnTo>
                  <a:pt x="762000" y="1012825"/>
                </a:lnTo>
                <a:lnTo>
                  <a:pt x="742950" y="993775"/>
                </a:lnTo>
                <a:lnTo>
                  <a:pt x="746125" y="990600"/>
                </a:lnTo>
                <a:lnTo>
                  <a:pt x="762000" y="977900"/>
                </a:lnTo>
                <a:close/>
                <a:moveTo>
                  <a:pt x="6564313" y="944563"/>
                </a:moveTo>
                <a:lnTo>
                  <a:pt x="6570663" y="952501"/>
                </a:lnTo>
                <a:lnTo>
                  <a:pt x="6581776" y="963613"/>
                </a:lnTo>
                <a:lnTo>
                  <a:pt x="6564313" y="985838"/>
                </a:lnTo>
                <a:lnTo>
                  <a:pt x="6551613" y="974726"/>
                </a:lnTo>
                <a:lnTo>
                  <a:pt x="6545263" y="966788"/>
                </a:lnTo>
                <a:close/>
                <a:moveTo>
                  <a:pt x="852487" y="900113"/>
                </a:moveTo>
                <a:lnTo>
                  <a:pt x="869950" y="922338"/>
                </a:lnTo>
                <a:lnTo>
                  <a:pt x="858837" y="930276"/>
                </a:lnTo>
                <a:lnTo>
                  <a:pt x="847725" y="936626"/>
                </a:lnTo>
                <a:lnTo>
                  <a:pt x="828675" y="919163"/>
                </a:lnTo>
                <a:lnTo>
                  <a:pt x="844550" y="908051"/>
                </a:lnTo>
                <a:close/>
                <a:moveTo>
                  <a:pt x="6473825" y="873125"/>
                </a:moveTo>
                <a:lnTo>
                  <a:pt x="6488112" y="884238"/>
                </a:lnTo>
                <a:lnTo>
                  <a:pt x="6496050" y="892175"/>
                </a:lnTo>
                <a:lnTo>
                  <a:pt x="6477000" y="914400"/>
                </a:lnTo>
                <a:lnTo>
                  <a:pt x="6469062" y="908050"/>
                </a:lnTo>
                <a:lnTo>
                  <a:pt x="6454775" y="896938"/>
                </a:lnTo>
                <a:close/>
                <a:moveTo>
                  <a:pt x="941388" y="828675"/>
                </a:moveTo>
                <a:lnTo>
                  <a:pt x="960438" y="850900"/>
                </a:lnTo>
                <a:lnTo>
                  <a:pt x="946150" y="862013"/>
                </a:lnTo>
                <a:lnTo>
                  <a:pt x="938213" y="869950"/>
                </a:lnTo>
                <a:lnTo>
                  <a:pt x="919163" y="847725"/>
                </a:lnTo>
                <a:lnTo>
                  <a:pt x="930275" y="839788"/>
                </a:lnTo>
                <a:close/>
                <a:moveTo>
                  <a:pt x="6383338" y="801688"/>
                </a:moveTo>
                <a:lnTo>
                  <a:pt x="6383338" y="806451"/>
                </a:lnTo>
                <a:lnTo>
                  <a:pt x="6399213" y="817563"/>
                </a:lnTo>
                <a:lnTo>
                  <a:pt x="6405563" y="820738"/>
                </a:lnTo>
                <a:lnTo>
                  <a:pt x="6386513" y="842963"/>
                </a:lnTo>
                <a:lnTo>
                  <a:pt x="6383338" y="839788"/>
                </a:lnTo>
                <a:lnTo>
                  <a:pt x="6369050" y="828676"/>
                </a:lnTo>
                <a:lnTo>
                  <a:pt x="6364288" y="825501"/>
                </a:lnTo>
                <a:close/>
                <a:moveTo>
                  <a:pt x="1035050" y="760413"/>
                </a:moveTo>
                <a:lnTo>
                  <a:pt x="1050925" y="784226"/>
                </a:lnTo>
                <a:lnTo>
                  <a:pt x="1035050" y="795338"/>
                </a:lnTo>
                <a:lnTo>
                  <a:pt x="1028700" y="798513"/>
                </a:lnTo>
                <a:lnTo>
                  <a:pt x="1012825" y="776288"/>
                </a:lnTo>
                <a:lnTo>
                  <a:pt x="1016000" y="773113"/>
                </a:lnTo>
                <a:close/>
                <a:moveTo>
                  <a:pt x="6289675" y="738188"/>
                </a:moveTo>
                <a:lnTo>
                  <a:pt x="6292850" y="738188"/>
                </a:lnTo>
                <a:lnTo>
                  <a:pt x="6308725" y="749301"/>
                </a:lnTo>
                <a:lnTo>
                  <a:pt x="6311900" y="754063"/>
                </a:lnTo>
                <a:lnTo>
                  <a:pt x="6297612" y="776288"/>
                </a:lnTo>
                <a:lnTo>
                  <a:pt x="6292850" y="776288"/>
                </a:lnTo>
                <a:lnTo>
                  <a:pt x="6278562" y="765176"/>
                </a:lnTo>
                <a:lnTo>
                  <a:pt x="6270625" y="760413"/>
                </a:lnTo>
                <a:close/>
                <a:moveTo>
                  <a:pt x="1125538" y="696913"/>
                </a:moveTo>
                <a:lnTo>
                  <a:pt x="1128713" y="696913"/>
                </a:lnTo>
                <a:lnTo>
                  <a:pt x="1144588" y="719138"/>
                </a:lnTo>
                <a:lnTo>
                  <a:pt x="1144588" y="723901"/>
                </a:lnTo>
                <a:lnTo>
                  <a:pt x="1125538" y="731838"/>
                </a:lnTo>
                <a:lnTo>
                  <a:pt x="1122363" y="735013"/>
                </a:lnTo>
                <a:lnTo>
                  <a:pt x="1106488" y="712788"/>
                </a:lnTo>
                <a:lnTo>
                  <a:pt x="1111250" y="708026"/>
                </a:lnTo>
                <a:close/>
                <a:moveTo>
                  <a:pt x="6192838" y="674688"/>
                </a:moveTo>
                <a:lnTo>
                  <a:pt x="6199188" y="679451"/>
                </a:lnTo>
                <a:lnTo>
                  <a:pt x="6215063" y="685801"/>
                </a:lnTo>
                <a:lnTo>
                  <a:pt x="6218238" y="690563"/>
                </a:lnTo>
                <a:lnTo>
                  <a:pt x="6199188" y="712788"/>
                </a:lnTo>
                <a:lnTo>
                  <a:pt x="6184900" y="701676"/>
                </a:lnTo>
                <a:lnTo>
                  <a:pt x="6176963" y="696913"/>
                </a:lnTo>
                <a:close/>
                <a:moveTo>
                  <a:pt x="1227138" y="633413"/>
                </a:moveTo>
                <a:lnTo>
                  <a:pt x="1241426" y="660401"/>
                </a:lnTo>
                <a:lnTo>
                  <a:pt x="1238251" y="660401"/>
                </a:lnTo>
                <a:lnTo>
                  <a:pt x="1222376" y="671513"/>
                </a:lnTo>
                <a:lnTo>
                  <a:pt x="1219201" y="674688"/>
                </a:lnTo>
                <a:lnTo>
                  <a:pt x="1204913" y="649288"/>
                </a:lnTo>
                <a:lnTo>
                  <a:pt x="1208088" y="649288"/>
                </a:lnTo>
                <a:lnTo>
                  <a:pt x="1222376" y="638176"/>
                </a:lnTo>
                <a:close/>
                <a:moveTo>
                  <a:pt x="6094412" y="614363"/>
                </a:moveTo>
                <a:lnTo>
                  <a:pt x="6102350" y="619126"/>
                </a:lnTo>
                <a:lnTo>
                  <a:pt x="6116638" y="625476"/>
                </a:lnTo>
                <a:lnTo>
                  <a:pt x="6121400" y="630238"/>
                </a:lnTo>
                <a:lnTo>
                  <a:pt x="6105525" y="652463"/>
                </a:lnTo>
                <a:lnTo>
                  <a:pt x="6102350" y="652463"/>
                </a:lnTo>
                <a:lnTo>
                  <a:pt x="6086475" y="641351"/>
                </a:lnTo>
                <a:lnTo>
                  <a:pt x="6080125" y="638176"/>
                </a:lnTo>
                <a:close/>
                <a:moveTo>
                  <a:pt x="1323975" y="577850"/>
                </a:moveTo>
                <a:lnTo>
                  <a:pt x="1328737" y="577850"/>
                </a:lnTo>
                <a:lnTo>
                  <a:pt x="1339850" y="603250"/>
                </a:lnTo>
                <a:lnTo>
                  <a:pt x="1320800" y="611188"/>
                </a:lnTo>
                <a:lnTo>
                  <a:pt x="1316037" y="614363"/>
                </a:lnTo>
                <a:lnTo>
                  <a:pt x="1301750" y="592138"/>
                </a:lnTo>
                <a:lnTo>
                  <a:pt x="1309687" y="588963"/>
                </a:lnTo>
                <a:close/>
                <a:moveTo>
                  <a:pt x="5992812" y="555625"/>
                </a:moveTo>
                <a:lnTo>
                  <a:pt x="6000750" y="558800"/>
                </a:lnTo>
                <a:lnTo>
                  <a:pt x="6016625" y="569913"/>
                </a:lnTo>
                <a:lnTo>
                  <a:pt x="6019800" y="569913"/>
                </a:lnTo>
                <a:lnTo>
                  <a:pt x="6003925" y="596900"/>
                </a:lnTo>
                <a:lnTo>
                  <a:pt x="6000750" y="592138"/>
                </a:lnTo>
                <a:lnTo>
                  <a:pt x="5986462" y="584200"/>
                </a:lnTo>
                <a:lnTo>
                  <a:pt x="5981700" y="581025"/>
                </a:lnTo>
                <a:close/>
                <a:moveTo>
                  <a:pt x="1425575" y="520700"/>
                </a:moveTo>
                <a:lnTo>
                  <a:pt x="1439863" y="547688"/>
                </a:lnTo>
                <a:lnTo>
                  <a:pt x="1422400" y="555625"/>
                </a:lnTo>
                <a:lnTo>
                  <a:pt x="1414463" y="561975"/>
                </a:lnTo>
                <a:lnTo>
                  <a:pt x="1403350" y="536575"/>
                </a:lnTo>
                <a:lnTo>
                  <a:pt x="1411287" y="531813"/>
                </a:lnTo>
                <a:close/>
                <a:moveTo>
                  <a:pt x="5892801" y="503238"/>
                </a:moveTo>
                <a:lnTo>
                  <a:pt x="5895976" y="503238"/>
                </a:lnTo>
                <a:lnTo>
                  <a:pt x="5910264" y="514351"/>
                </a:lnTo>
                <a:lnTo>
                  <a:pt x="5918201" y="517526"/>
                </a:lnTo>
                <a:lnTo>
                  <a:pt x="5907089" y="539751"/>
                </a:lnTo>
                <a:lnTo>
                  <a:pt x="5899151" y="536576"/>
                </a:lnTo>
                <a:lnTo>
                  <a:pt x="5881688" y="528638"/>
                </a:lnTo>
                <a:close/>
                <a:moveTo>
                  <a:pt x="1530350" y="468313"/>
                </a:moveTo>
                <a:lnTo>
                  <a:pt x="1541463" y="495301"/>
                </a:lnTo>
                <a:lnTo>
                  <a:pt x="1527175" y="503238"/>
                </a:lnTo>
                <a:lnTo>
                  <a:pt x="1516063" y="509588"/>
                </a:lnTo>
                <a:lnTo>
                  <a:pt x="1504950" y="484188"/>
                </a:lnTo>
                <a:lnTo>
                  <a:pt x="1516063" y="476251"/>
                </a:lnTo>
                <a:close/>
                <a:moveTo>
                  <a:pt x="5791201" y="454025"/>
                </a:moveTo>
                <a:lnTo>
                  <a:pt x="5805489" y="457200"/>
                </a:lnTo>
                <a:lnTo>
                  <a:pt x="5816601" y="465138"/>
                </a:lnTo>
                <a:lnTo>
                  <a:pt x="5805489" y="490538"/>
                </a:lnTo>
                <a:lnTo>
                  <a:pt x="5794376" y="484188"/>
                </a:lnTo>
                <a:lnTo>
                  <a:pt x="5780088" y="476250"/>
                </a:lnTo>
                <a:close/>
                <a:moveTo>
                  <a:pt x="1631950" y="420688"/>
                </a:moveTo>
                <a:lnTo>
                  <a:pt x="1643063" y="446088"/>
                </a:lnTo>
                <a:lnTo>
                  <a:pt x="1635125" y="449263"/>
                </a:lnTo>
                <a:lnTo>
                  <a:pt x="1620838" y="457201"/>
                </a:lnTo>
                <a:lnTo>
                  <a:pt x="1604963" y="431801"/>
                </a:lnTo>
                <a:lnTo>
                  <a:pt x="1624013" y="423863"/>
                </a:lnTo>
                <a:close/>
                <a:moveTo>
                  <a:pt x="5686426" y="404813"/>
                </a:moveTo>
                <a:lnTo>
                  <a:pt x="5697539" y="407988"/>
                </a:lnTo>
                <a:lnTo>
                  <a:pt x="5711826" y="415926"/>
                </a:lnTo>
                <a:lnTo>
                  <a:pt x="5700714" y="442913"/>
                </a:lnTo>
                <a:lnTo>
                  <a:pt x="5686426" y="434976"/>
                </a:lnTo>
                <a:lnTo>
                  <a:pt x="5675313" y="431801"/>
                </a:lnTo>
                <a:close/>
                <a:moveTo>
                  <a:pt x="1736725" y="374650"/>
                </a:moveTo>
                <a:lnTo>
                  <a:pt x="1747838" y="401638"/>
                </a:lnTo>
                <a:lnTo>
                  <a:pt x="1728788" y="407988"/>
                </a:lnTo>
                <a:lnTo>
                  <a:pt x="1722438" y="412750"/>
                </a:lnTo>
                <a:lnTo>
                  <a:pt x="1711325" y="385763"/>
                </a:lnTo>
                <a:lnTo>
                  <a:pt x="1717675" y="382588"/>
                </a:lnTo>
                <a:close/>
                <a:moveTo>
                  <a:pt x="5581650" y="360363"/>
                </a:moveTo>
                <a:lnTo>
                  <a:pt x="5584825" y="360363"/>
                </a:lnTo>
                <a:lnTo>
                  <a:pt x="5603875" y="366713"/>
                </a:lnTo>
                <a:lnTo>
                  <a:pt x="5607050" y="371476"/>
                </a:lnTo>
                <a:lnTo>
                  <a:pt x="5595938" y="396876"/>
                </a:lnTo>
                <a:lnTo>
                  <a:pt x="5592763" y="393701"/>
                </a:lnTo>
                <a:lnTo>
                  <a:pt x="5573713" y="385763"/>
                </a:lnTo>
                <a:lnTo>
                  <a:pt x="5568950" y="385763"/>
                </a:lnTo>
                <a:close/>
                <a:moveTo>
                  <a:pt x="1846263" y="330200"/>
                </a:moveTo>
                <a:lnTo>
                  <a:pt x="1852613" y="360363"/>
                </a:lnTo>
                <a:lnTo>
                  <a:pt x="1841500" y="363538"/>
                </a:lnTo>
                <a:lnTo>
                  <a:pt x="1827212" y="366713"/>
                </a:lnTo>
                <a:lnTo>
                  <a:pt x="1819275" y="341313"/>
                </a:lnTo>
                <a:lnTo>
                  <a:pt x="1830387" y="338138"/>
                </a:lnTo>
                <a:close/>
                <a:moveTo>
                  <a:pt x="5475288" y="314325"/>
                </a:moveTo>
                <a:lnTo>
                  <a:pt x="5486400" y="322263"/>
                </a:lnTo>
                <a:lnTo>
                  <a:pt x="5502275" y="325438"/>
                </a:lnTo>
                <a:lnTo>
                  <a:pt x="5491163" y="352425"/>
                </a:lnTo>
                <a:lnTo>
                  <a:pt x="5480050" y="349250"/>
                </a:lnTo>
                <a:lnTo>
                  <a:pt x="5464175" y="344488"/>
                </a:lnTo>
                <a:close/>
                <a:moveTo>
                  <a:pt x="1946275" y="292100"/>
                </a:moveTo>
                <a:lnTo>
                  <a:pt x="1951037" y="292100"/>
                </a:lnTo>
                <a:lnTo>
                  <a:pt x="1962150" y="319088"/>
                </a:lnTo>
                <a:lnTo>
                  <a:pt x="1957387" y="319088"/>
                </a:lnTo>
                <a:lnTo>
                  <a:pt x="1935162" y="325438"/>
                </a:lnTo>
                <a:lnTo>
                  <a:pt x="1924050" y="300038"/>
                </a:lnTo>
                <a:lnTo>
                  <a:pt x="1928812" y="300038"/>
                </a:lnTo>
                <a:close/>
                <a:moveTo>
                  <a:pt x="5367338" y="277813"/>
                </a:moveTo>
                <a:lnTo>
                  <a:pt x="5370513" y="277813"/>
                </a:lnTo>
                <a:lnTo>
                  <a:pt x="5389563" y="285751"/>
                </a:lnTo>
                <a:lnTo>
                  <a:pt x="5392738" y="288926"/>
                </a:lnTo>
                <a:lnTo>
                  <a:pt x="5386388" y="314326"/>
                </a:lnTo>
                <a:lnTo>
                  <a:pt x="5381626" y="311151"/>
                </a:lnTo>
                <a:lnTo>
                  <a:pt x="5364163" y="307976"/>
                </a:lnTo>
                <a:lnTo>
                  <a:pt x="5359400" y="303213"/>
                </a:lnTo>
                <a:close/>
                <a:moveTo>
                  <a:pt x="2058988" y="255588"/>
                </a:moveTo>
                <a:lnTo>
                  <a:pt x="2070101" y="280988"/>
                </a:lnTo>
                <a:lnTo>
                  <a:pt x="2055813" y="285751"/>
                </a:lnTo>
                <a:lnTo>
                  <a:pt x="2039938" y="288926"/>
                </a:lnTo>
                <a:lnTo>
                  <a:pt x="2033588" y="261938"/>
                </a:lnTo>
                <a:lnTo>
                  <a:pt x="2044700" y="258763"/>
                </a:lnTo>
                <a:close/>
                <a:moveTo>
                  <a:pt x="5257800" y="239713"/>
                </a:moveTo>
                <a:lnTo>
                  <a:pt x="5273676" y="244476"/>
                </a:lnTo>
                <a:lnTo>
                  <a:pt x="5284788" y="250826"/>
                </a:lnTo>
                <a:lnTo>
                  <a:pt x="5276851" y="277813"/>
                </a:lnTo>
                <a:lnTo>
                  <a:pt x="5262563" y="273051"/>
                </a:lnTo>
                <a:lnTo>
                  <a:pt x="5251450" y="266701"/>
                </a:lnTo>
                <a:close/>
                <a:moveTo>
                  <a:pt x="2168526" y="217488"/>
                </a:moveTo>
                <a:lnTo>
                  <a:pt x="2174876" y="247651"/>
                </a:lnTo>
                <a:lnTo>
                  <a:pt x="2157413" y="250826"/>
                </a:lnTo>
                <a:lnTo>
                  <a:pt x="2149475" y="255588"/>
                </a:lnTo>
                <a:lnTo>
                  <a:pt x="2141538" y="228601"/>
                </a:lnTo>
                <a:lnTo>
                  <a:pt x="2146300" y="225426"/>
                </a:lnTo>
                <a:close/>
                <a:moveTo>
                  <a:pt x="5149851" y="206375"/>
                </a:moveTo>
                <a:lnTo>
                  <a:pt x="5172076" y="214313"/>
                </a:lnTo>
                <a:lnTo>
                  <a:pt x="5175251" y="214313"/>
                </a:lnTo>
                <a:lnTo>
                  <a:pt x="5168901" y="244475"/>
                </a:lnTo>
                <a:lnTo>
                  <a:pt x="5160964" y="239713"/>
                </a:lnTo>
                <a:lnTo>
                  <a:pt x="5141913" y="236538"/>
                </a:lnTo>
                <a:lnTo>
                  <a:pt x="5141913" y="231775"/>
                </a:lnTo>
                <a:close/>
                <a:moveTo>
                  <a:pt x="2270125" y="187325"/>
                </a:moveTo>
                <a:lnTo>
                  <a:pt x="2281238" y="187325"/>
                </a:lnTo>
                <a:lnTo>
                  <a:pt x="2287588" y="214313"/>
                </a:lnTo>
                <a:lnTo>
                  <a:pt x="2276475" y="217488"/>
                </a:lnTo>
                <a:lnTo>
                  <a:pt x="2257425" y="220663"/>
                </a:lnTo>
                <a:lnTo>
                  <a:pt x="2251075" y="195263"/>
                </a:lnTo>
                <a:close/>
                <a:moveTo>
                  <a:pt x="5037138" y="176213"/>
                </a:moveTo>
                <a:lnTo>
                  <a:pt x="5048250" y="176213"/>
                </a:lnTo>
                <a:lnTo>
                  <a:pt x="5067300" y="184151"/>
                </a:lnTo>
                <a:lnTo>
                  <a:pt x="5059363" y="209551"/>
                </a:lnTo>
                <a:lnTo>
                  <a:pt x="5040313" y="206376"/>
                </a:lnTo>
                <a:lnTo>
                  <a:pt x="5029200" y="203201"/>
                </a:lnTo>
                <a:close/>
                <a:moveTo>
                  <a:pt x="2389188" y="157163"/>
                </a:moveTo>
                <a:lnTo>
                  <a:pt x="2397126" y="184151"/>
                </a:lnTo>
                <a:lnTo>
                  <a:pt x="2381251" y="187326"/>
                </a:lnTo>
                <a:lnTo>
                  <a:pt x="2370138" y="190501"/>
                </a:lnTo>
                <a:lnTo>
                  <a:pt x="2363788" y="165101"/>
                </a:lnTo>
                <a:lnTo>
                  <a:pt x="2374900" y="161926"/>
                </a:lnTo>
                <a:close/>
                <a:moveTo>
                  <a:pt x="4927600" y="146050"/>
                </a:moveTo>
                <a:lnTo>
                  <a:pt x="4943476" y="149225"/>
                </a:lnTo>
                <a:lnTo>
                  <a:pt x="4954588" y="153988"/>
                </a:lnTo>
                <a:lnTo>
                  <a:pt x="4946651" y="179388"/>
                </a:lnTo>
                <a:lnTo>
                  <a:pt x="4935538" y="176213"/>
                </a:lnTo>
                <a:lnTo>
                  <a:pt x="4921250" y="176213"/>
                </a:lnTo>
                <a:close/>
                <a:moveTo>
                  <a:pt x="2501900" y="131763"/>
                </a:moveTo>
                <a:lnTo>
                  <a:pt x="2509838" y="157163"/>
                </a:lnTo>
                <a:lnTo>
                  <a:pt x="2505075" y="157163"/>
                </a:lnTo>
                <a:lnTo>
                  <a:pt x="2487613" y="161926"/>
                </a:lnTo>
                <a:lnTo>
                  <a:pt x="2479675" y="165101"/>
                </a:lnTo>
                <a:lnTo>
                  <a:pt x="2471738" y="134938"/>
                </a:lnTo>
                <a:lnTo>
                  <a:pt x="2479675" y="134938"/>
                </a:lnTo>
                <a:close/>
                <a:moveTo>
                  <a:pt x="4816476" y="120650"/>
                </a:moveTo>
                <a:lnTo>
                  <a:pt x="4833938" y="123825"/>
                </a:lnTo>
                <a:lnTo>
                  <a:pt x="4846638" y="127000"/>
                </a:lnTo>
                <a:lnTo>
                  <a:pt x="4838701" y="153988"/>
                </a:lnTo>
                <a:lnTo>
                  <a:pt x="4830763" y="153988"/>
                </a:lnTo>
                <a:lnTo>
                  <a:pt x="4808538" y="149225"/>
                </a:lnTo>
                <a:close/>
                <a:moveTo>
                  <a:pt x="2606675" y="104775"/>
                </a:moveTo>
                <a:lnTo>
                  <a:pt x="2614613" y="104775"/>
                </a:lnTo>
                <a:lnTo>
                  <a:pt x="2617788" y="134938"/>
                </a:lnTo>
                <a:lnTo>
                  <a:pt x="2614613" y="134938"/>
                </a:lnTo>
                <a:lnTo>
                  <a:pt x="2592387" y="138113"/>
                </a:lnTo>
                <a:lnTo>
                  <a:pt x="2584450" y="112713"/>
                </a:lnTo>
                <a:lnTo>
                  <a:pt x="2587625" y="112713"/>
                </a:lnTo>
                <a:close/>
                <a:moveTo>
                  <a:pt x="4703763" y="96838"/>
                </a:moveTo>
                <a:lnTo>
                  <a:pt x="4706938" y="96838"/>
                </a:lnTo>
                <a:lnTo>
                  <a:pt x="4729163" y="101601"/>
                </a:lnTo>
                <a:lnTo>
                  <a:pt x="4733925" y="101601"/>
                </a:lnTo>
                <a:lnTo>
                  <a:pt x="4725988" y="131763"/>
                </a:lnTo>
                <a:lnTo>
                  <a:pt x="4722813" y="131763"/>
                </a:lnTo>
                <a:lnTo>
                  <a:pt x="4699000" y="127001"/>
                </a:lnTo>
                <a:lnTo>
                  <a:pt x="4699000" y="123826"/>
                </a:lnTo>
                <a:close/>
                <a:moveTo>
                  <a:pt x="2727326" y="82550"/>
                </a:moveTo>
                <a:lnTo>
                  <a:pt x="2730501" y="112713"/>
                </a:lnTo>
                <a:lnTo>
                  <a:pt x="2722563" y="112713"/>
                </a:lnTo>
                <a:lnTo>
                  <a:pt x="2705100" y="115888"/>
                </a:lnTo>
                <a:lnTo>
                  <a:pt x="2697163" y="90488"/>
                </a:lnTo>
                <a:lnTo>
                  <a:pt x="2716213" y="85725"/>
                </a:lnTo>
                <a:close/>
                <a:moveTo>
                  <a:pt x="4591051" y="74613"/>
                </a:moveTo>
                <a:lnTo>
                  <a:pt x="4598988" y="79375"/>
                </a:lnTo>
                <a:lnTo>
                  <a:pt x="4621213" y="82550"/>
                </a:lnTo>
                <a:lnTo>
                  <a:pt x="4613276" y="109537"/>
                </a:lnTo>
                <a:lnTo>
                  <a:pt x="4591051" y="104775"/>
                </a:lnTo>
                <a:lnTo>
                  <a:pt x="4586288" y="104775"/>
                </a:lnTo>
                <a:close/>
                <a:moveTo>
                  <a:pt x="2840038" y="63500"/>
                </a:moveTo>
                <a:lnTo>
                  <a:pt x="2843213" y="93663"/>
                </a:lnTo>
                <a:lnTo>
                  <a:pt x="2832100" y="93663"/>
                </a:lnTo>
                <a:lnTo>
                  <a:pt x="2816225" y="96838"/>
                </a:lnTo>
                <a:lnTo>
                  <a:pt x="2809875" y="68263"/>
                </a:lnTo>
                <a:lnTo>
                  <a:pt x="2828925" y="68263"/>
                </a:lnTo>
                <a:close/>
                <a:moveTo>
                  <a:pt x="4478338" y="60325"/>
                </a:moveTo>
                <a:lnTo>
                  <a:pt x="4486276" y="60325"/>
                </a:lnTo>
                <a:lnTo>
                  <a:pt x="4508501" y="63500"/>
                </a:lnTo>
                <a:lnTo>
                  <a:pt x="4500564" y="90488"/>
                </a:lnTo>
                <a:lnTo>
                  <a:pt x="4481513" y="85726"/>
                </a:lnTo>
                <a:lnTo>
                  <a:pt x="4475163" y="85726"/>
                </a:lnTo>
                <a:close/>
                <a:moveTo>
                  <a:pt x="2936875" y="49213"/>
                </a:moveTo>
                <a:lnTo>
                  <a:pt x="2951163" y="49213"/>
                </a:lnTo>
                <a:lnTo>
                  <a:pt x="2955926" y="74613"/>
                </a:lnTo>
                <a:lnTo>
                  <a:pt x="2940051" y="79376"/>
                </a:lnTo>
                <a:lnTo>
                  <a:pt x="2928938" y="79376"/>
                </a:lnTo>
                <a:lnTo>
                  <a:pt x="2922588" y="52388"/>
                </a:lnTo>
                <a:close/>
                <a:moveTo>
                  <a:pt x="4365625" y="41275"/>
                </a:moveTo>
                <a:lnTo>
                  <a:pt x="4373563" y="44450"/>
                </a:lnTo>
                <a:lnTo>
                  <a:pt x="4392613" y="44450"/>
                </a:lnTo>
                <a:lnTo>
                  <a:pt x="4387851" y="74613"/>
                </a:lnTo>
                <a:lnTo>
                  <a:pt x="4368800" y="71438"/>
                </a:lnTo>
                <a:lnTo>
                  <a:pt x="4362450" y="71438"/>
                </a:lnTo>
                <a:close/>
                <a:moveTo>
                  <a:pt x="3049587" y="33338"/>
                </a:moveTo>
                <a:lnTo>
                  <a:pt x="3063875" y="33338"/>
                </a:lnTo>
                <a:lnTo>
                  <a:pt x="3068638" y="63501"/>
                </a:lnTo>
                <a:lnTo>
                  <a:pt x="3052762" y="63501"/>
                </a:lnTo>
                <a:lnTo>
                  <a:pt x="3041650" y="63501"/>
                </a:lnTo>
                <a:lnTo>
                  <a:pt x="3038475" y="38101"/>
                </a:lnTo>
                <a:close/>
                <a:moveTo>
                  <a:pt x="4249738" y="30163"/>
                </a:moveTo>
                <a:lnTo>
                  <a:pt x="4260851" y="30163"/>
                </a:lnTo>
                <a:lnTo>
                  <a:pt x="4279901" y="33338"/>
                </a:lnTo>
                <a:lnTo>
                  <a:pt x="4275139" y="60326"/>
                </a:lnTo>
                <a:lnTo>
                  <a:pt x="4257676" y="60326"/>
                </a:lnTo>
                <a:lnTo>
                  <a:pt x="4249738" y="55564"/>
                </a:lnTo>
                <a:close/>
                <a:moveTo>
                  <a:pt x="3165475" y="22225"/>
                </a:moveTo>
                <a:lnTo>
                  <a:pt x="3181351" y="22225"/>
                </a:lnTo>
                <a:lnTo>
                  <a:pt x="3181351" y="49213"/>
                </a:lnTo>
                <a:lnTo>
                  <a:pt x="3168651" y="52388"/>
                </a:lnTo>
                <a:lnTo>
                  <a:pt x="3154363" y="52388"/>
                </a:lnTo>
                <a:lnTo>
                  <a:pt x="3151188" y="26988"/>
                </a:lnTo>
                <a:close/>
                <a:moveTo>
                  <a:pt x="4137025" y="19050"/>
                </a:moveTo>
                <a:lnTo>
                  <a:pt x="4148138" y="19050"/>
                </a:lnTo>
                <a:lnTo>
                  <a:pt x="4167188" y="22226"/>
                </a:lnTo>
                <a:lnTo>
                  <a:pt x="4164013" y="49213"/>
                </a:lnTo>
                <a:lnTo>
                  <a:pt x="4144963" y="49213"/>
                </a:lnTo>
                <a:lnTo>
                  <a:pt x="4133850" y="44451"/>
                </a:lnTo>
                <a:close/>
                <a:moveTo>
                  <a:pt x="3292475" y="11113"/>
                </a:moveTo>
                <a:lnTo>
                  <a:pt x="3297238" y="41276"/>
                </a:lnTo>
                <a:lnTo>
                  <a:pt x="3281362" y="41276"/>
                </a:lnTo>
                <a:lnTo>
                  <a:pt x="3267075" y="44451"/>
                </a:lnTo>
                <a:lnTo>
                  <a:pt x="3267075" y="14288"/>
                </a:lnTo>
                <a:lnTo>
                  <a:pt x="3281362" y="14288"/>
                </a:lnTo>
                <a:close/>
                <a:moveTo>
                  <a:pt x="4021138" y="11113"/>
                </a:moveTo>
                <a:lnTo>
                  <a:pt x="4032251" y="11113"/>
                </a:lnTo>
                <a:lnTo>
                  <a:pt x="4051301" y="11113"/>
                </a:lnTo>
                <a:lnTo>
                  <a:pt x="4051301" y="41276"/>
                </a:lnTo>
                <a:lnTo>
                  <a:pt x="4027488" y="38101"/>
                </a:lnTo>
                <a:lnTo>
                  <a:pt x="4021138" y="38101"/>
                </a:lnTo>
                <a:close/>
                <a:moveTo>
                  <a:pt x="3379788" y="7938"/>
                </a:moveTo>
                <a:lnTo>
                  <a:pt x="3394075" y="7938"/>
                </a:lnTo>
                <a:lnTo>
                  <a:pt x="3409951" y="7938"/>
                </a:lnTo>
                <a:lnTo>
                  <a:pt x="3409951" y="33338"/>
                </a:lnTo>
                <a:lnTo>
                  <a:pt x="3398838" y="33338"/>
                </a:lnTo>
                <a:lnTo>
                  <a:pt x="3382963" y="38101"/>
                </a:lnTo>
                <a:close/>
                <a:moveTo>
                  <a:pt x="3908425" y="3175"/>
                </a:moveTo>
                <a:lnTo>
                  <a:pt x="3916363" y="3175"/>
                </a:lnTo>
                <a:lnTo>
                  <a:pt x="3938588" y="3175"/>
                </a:lnTo>
                <a:lnTo>
                  <a:pt x="3933826" y="33338"/>
                </a:lnTo>
                <a:lnTo>
                  <a:pt x="3911600" y="33338"/>
                </a:lnTo>
                <a:lnTo>
                  <a:pt x="3908425" y="33338"/>
                </a:lnTo>
                <a:close/>
                <a:moveTo>
                  <a:pt x="3792538" y="0"/>
                </a:moveTo>
                <a:lnTo>
                  <a:pt x="3795713" y="0"/>
                </a:lnTo>
                <a:lnTo>
                  <a:pt x="3822701" y="0"/>
                </a:lnTo>
                <a:lnTo>
                  <a:pt x="3822701" y="30163"/>
                </a:lnTo>
                <a:lnTo>
                  <a:pt x="3795713" y="30163"/>
                </a:lnTo>
                <a:lnTo>
                  <a:pt x="3792538" y="30163"/>
                </a:lnTo>
                <a:close/>
                <a:moveTo>
                  <a:pt x="3679825" y="0"/>
                </a:moveTo>
                <a:lnTo>
                  <a:pt x="3702050" y="0"/>
                </a:lnTo>
                <a:lnTo>
                  <a:pt x="3705225" y="0"/>
                </a:lnTo>
                <a:lnTo>
                  <a:pt x="3705225" y="26988"/>
                </a:lnTo>
                <a:lnTo>
                  <a:pt x="3702050" y="26988"/>
                </a:lnTo>
                <a:lnTo>
                  <a:pt x="3679825" y="26988"/>
                </a:lnTo>
                <a:close/>
                <a:moveTo>
                  <a:pt x="3608388" y="0"/>
                </a:moveTo>
                <a:lnTo>
                  <a:pt x="3630613" y="0"/>
                </a:lnTo>
                <a:lnTo>
                  <a:pt x="3638551" y="0"/>
                </a:lnTo>
                <a:lnTo>
                  <a:pt x="3638551" y="26988"/>
                </a:lnTo>
                <a:lnTo>
                  <a:pt x="3630613" y="26988"/>
                </a:lnTo>
                <a:lnTo>
                  <a:pt x="3608388" y="26988"/>
                </a:lnTo>
                <a:close/>
                <a:moveTo>
                  <a:pt x="3514725" y="0"/>
                </a:moveTo>
                <a:lnTo>
                  <a:pt x="3522663" y="0"/>
                </a:lnTo>
                <a:lnTo>
                  <a:pt x="3522663" y="30163"/>
                </a:lnTo>
                <a:lnTo>
                  <a:pt x="3514725" y="30163"/>
                </a:lnTo>
                <a:lnTo>
                  <a:pt x="3495675" y="30163"/>
                </a:lnTo>
                <a:lnTo>
                  <a:pt x="3495675" y="3175"/>
                </a:lnTo>
                <a:close/>
              </a:path>
            </a:pathLst>
          </a:custGeom>
          <a:solidFill>
            <a:schemeClr val="bg2">
              <a:lumMod val="75000"/>
            </a:schemeClr>
          </a:solidFill>
          <a:ln>
            <a:noFill/>
          </a:ln>
          <a:effectLst/>
        </p:spPr>
        <p:txBody>
          <a:bodyPr vert="horz" wrap="square" lIns="91440" tIns="45720" rIns="91440" bIns="45720" numCol="1" anchor="t" anchorCtr="0" compatLnSpc="1"/>
          <a:lstStyle/>
          <a:p>
            <a:endParaRPr lang="zh-CN" altLang="en-US" dirty="0"/>
          </a:p>
        </p:txBody>
      </p:sp>
      <p:sp>
        <p:nvSpPr>
          <p:cNvPr id="110" name="矩形 10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111" name="直接连接符 11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703512" y="2454567"/>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03512" y="2920294"/>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703512" y="3386021"/>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703512" y="3851748"/>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03512" y="4317475"/>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03512" y="4783202"/>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703512" y="5248929"/>
            <a:ext cx="928903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reeform 82"/>
          <p:cNvSpPr/>
          <p:nvPr/>
        </p:nvSpPr>
        <p:spPr bwMode="auto">
          <a:xfrm>
            <a:off x="3025796" y="2636912"/>
            <a:ext cx="1989649" cy="3077736"/>
          </a:xfrm>
          <a:custGeom>
            <a:avLst/>
            <a:gdLst>
              <a:gd name="T0" fmla="*/ 0 w 128"/>
              <a:gd name="T1" fmla="*/ 198 h 198"/>
              <a:gd name="T2" fmla="*/ 128 w 128"/>
              <a:gd name="T3" fmla="*/ 198 h 198"/>
              <a:gd name="T4" fmla="*/ 128 w 128"/>
              <a:gd name="T5" fmla="*/ 0 h 198"/>
              <a:gd name="T6" fmla="*/ 0 w 128"/>
              <a:gd name="T7" fmla="*/ 198 h 198"/>
            </a:gdLst>
            <a:ahLst/>
            <a:cxnLst>
              <a:cxn ang="0">
                <a:pos x="T0" y="T1"/>
              </a:cxn>
              <a:cxn ang="0">
                <a:pos x="T2" y="T3"/>
              </a:cxn>
              <a:cxn ang="0">
                <a:pos x="T4" y="T5"/>
              </a:cxn>
              <a:cxn ang="0">
                <a:pos x="T6" y="T7"/>
              </a:cxn>
            </a:cxnLst>
            <a:rect l="0" t="0" r="r" b="b"/>
            <a:pathLst>
              <a:path w="128" h="198">
                <a:moveTo>
                  <a:pt x="0" y="198"/>
                </a:moveTo>
                <a:lnTo>
                  <a:pt x="128" y="198"/>
                </a:lnTo>
                <a:lnTo>
                  <a:pt x="128" y="0"/>
                </a:lnTo>
                <a:lnTo>
                  <a:pt x="0" y="198"/>
                </a:lnTo>
                <a:close/>
              </a:path>
            </a:pathLst>
          </a:custGeom>
          <a:solidFill>
            <a:schemeClr val="tx1">
              <a:lumMod val="50000"/>
              <a:lumOff val="50000"/>
            </a:schemeClr>
          </a:solidFill>
          <a:ln>
            <a:noFill/>
          </a:ln>
          <a:effectLst/>
        </p:spPr>
        <p:txBody>
          <a:bodyPr vert="horz" wrap="square" lIns="91440" tIns="45720" rIns="91440" bIns="45720" numCol="1" anchor="t" anchorCtr="0" compatLnSpc="1"/>
          <a:lstStyle/>
          <a:p>
            <a:endParaRPr lang="zh-CN" altLang="en-US"/>
          </a:p>
        </p:txBody>
      </p:sp>
      <p:sp>
        <p:nvSpPr>
          <p:cNvPr id="10" name="Freeform 83"/>
          <p:cNvSpPr/>
          <p:nvPr/>
        </p:nvSpPr>
        <p:spPr bwMode="auto">
          <a:xfrm>
            <a:off x="4611297" y="3289766"/>
            <a:ext cx="1585501" cy="2424884"/>
          </a:xfrm>
          <a:custGeom>
            <a:avLst/>
            <a:gdLst>
              <a:gd name="T0" fmla="*/ 0 w 102"/>
              <a:gd name="T1" fmla="*/ 156 h 156"/>
              <a:gd name="T2" fmla="*/ 102 w 102"/>
              <a:gd name="T3" fmla="*/ 156 h 156"/>
              <a:gd name="T4" fmla="*/ 102 w 102"/>
              <a:gd name="T5" fmla="*/ 0 h 156"/>
              <a:gd name="T6" fmla="*/ 0 w 102"/>
              <a:gd name="T7" fmla="*/ 156 h 156"/>
            </a:gdLst>
            <a:ahLst/>
            <a:cxnLst>
              <a:cxn ang="0">
                <a:pos x="T0" y="T1"/>
              </a:cxn>
              <a:cxn ang="0">
                <a:pos x="T2" y="T3"/>
              </a:cxn>
              <a:cxn ang="0">
                <a:pos x="T4" y="T5"/>
              </a:cxn>
              <a:cxn ang="0">
                <a:pos x="T6" y="T7"/>
              </a:cxn>
            </a:cxnLst>
            <a:rect l="0" t="0" r="r" b="b"/>
            <a:pathLst>
              <a:path w="102" h="156">
                <a:moveTo>
                  <a:pt x="0" y="156"/>
                </a:moveTo>
                <a:lnTo>
                  <a:pt x="102" y="156"/>
                </a:lnTo>
                <a:lnTo>
                  <a:pt x="102" y="0"/>
                </a:lnTo>
                <a:lnTo>
                  <a:pt x="0" y="156"/>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11" name="Freeform 84"/>
          <p:cNvSpPr/>
          <p:nvPr/>
        </p:nvSpPr>
        <p:spPr bwMode="auto">
          <a:xfrm>
            <a:off x="5746023" y="3227589"/>
            <a:ext cx="1616589" cy="2487060"/>
          </a:xfrm>
          <a:custGeom>
            <a:avLst/>
            <a:gdLst>
              <a:gd name="T0" fmla="*/ 0 w 104"/>
              <a:gd name="T1" fmla="*/ 160 h 160"/>
              <a:gd name="T2" fmla="*/ 104 w 104"/>
              <a:gd name="T3" fmla="*/ 160 h 160"/>
              <a:gd name="T4" fmla="*/ 104 w 104"/>
              <a:gd name="T5" fmla="*/ 0 h 160"/>
              <a:gd name="T6" fmla="*/ 0 w 104"/>
              <a:gd name="T7" fmla="*/ 160 h 160"/>
            </a:gdLst>
            <a:ahLst/>
            <a:cxnLst>
              <a:cxn ang="0">
                <a:pos x="T0" y="T1"/>
              </a:cxn>
              <a:cxn ang="0">
                <a:pos x="T2" y="T3"/>
              </a:cxn>
              <a:cxn ang="0">
                <a:pos x="T4" y="T5"/>
              </a:cxn>
              <a:cxn ang="0">
                <a:pos x="T6" y="T7"/>
              </a:cxn>
            </a:cxnLst>
            <a:rect l="0" t="0" r="r" b="b"/>
            <a:pathLst>
              <a:path w="104" h="160">
                <a:moveTo>
                  <a:pt x="0" y="160"/>
                </a:moveTo>
                <a:lnTo>
                  <a:pt x="104" y="160"/>
                </a:lnTo>
                <a:lnTo>
                  <a:pt x="104" y="0"/>
                </a:lnTo>
                <a:lnTo>
                  <a:pt x="0" y="16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2" name="Freeform 85"/>
          <p:cNvSpPr/>
          <p:nvPr/>
        </p:nvSpPr>
        <p:spPr bwMode="auto">
          <a:xfrm>
            <a:off x="7113905" y="3989256"/>
            <a:ext cx="1103638" cy="1725403"/>
          </a:xfrm>
          <a:custGeom>
            <a:avLst/>
            <a:gdLst>
              <a:gd name="T0" fmla="*/ 0 w 71"/>
              <a:gd name="T1" fmla="*/ 111 h 111"/>
              <a:gd name="T2" fmla="*/ 71 w 71"/>
              <a:gd name="T3" fmla="*/ 111 h 111"/>
              <a:gd name="T4" fmla="*/ 71 w 71"/>
              <a:gd name="T5" fmla="*/ 0 h 111"/>
              <a:gd name="T6" fmla="*/ 0 w 71"/>
              <a:gd name="T7" fmla="*/ 111 h 111"/>
            </a:gdLst>
            <a:ahLst/>
            <a:cxnLst>
              <a:cxn ang="0">
                <a:pos x="T0" y="T1"/>
              </a:cxn>
              <a:cxn ang="0">
                <a:pos x="T2" y="T3"/>
              </a:cxn>
              <a:cxn ang="0">
                <a:pos x="T4" y="T5"/>
              </a:cxn>
              <a:cxn ang="0">
                <a:pos x="T6" y="T7"/>
              </a:cxn>
            </a:cxnLst>
            <a:rect l="0" t="0" r="r" b="b"/>
            <a:pathLst>
              <a:path w="71" h="111">
                <a:moveTo>
                  <a:pt x="0" y="111"/>
                </a:moveTo>
                <a:lnTo>
                  <a:pt x="71" y="111"/>
                </a:lnTo>
                <a:lnTo>
                  <a:pt x="71" y="0"/>
                </a:lnTo>
                <a:lnTo>
                  <a:pt x="0" y="111"/>
                </a:lnTo>
                <a:close/>
              </a:path>
            </a:pathLst>
          </a:custGeom>
          <a:solidFill>
            <a:schemeClr val="tx1">
              <a:lumMod val="85000"/>
              <a:lumOff val="15000"/>
            </a:schemeClr>
          </a:solidFill>
          <a:ln>
            <a:noFill/>
          </a:ln>
        </p:spPr>
        <p:txBody>
          <a:bodyPr vert="horz" wrap="square" lIns="91440" tIns="45720" rIns="91440" bIns="45720" numCol="1" anchor="t" anchorCtr="0" compatLnSpc="1"/>
          <a:lstStyle/>
          <a:p>
            <a:endParaRPr lang="zh-CN" altLang="en-US"/>
          </a:p>
        </p:txBody>
      </p:sp>
      <p:sp>
        <p:nvSpPr>
          <p:cNvPr id="13" name="TextBox 278"/>
          <p:cNvSpPr txBox="1"/>
          <p:nvPr/>
        </p:nvSpPr>
        <p:spPr>
          <a:xfrm>
            <a:off x="911424" y="27779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2017</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5"/>
          <p:cNvSpPr txBox="1"/>
          <p:nvPr/>
        </p:nvSpPr>
        <p:spPr>
          <a:xfrm>
            <a:off x="911424" y="3212984"/>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2016</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36"/>
          <p:cNvSpPr txBox="1"/>
          <p:nvPr/>
        </p:nvSpPr>
        <p:spPr>
          <a:xfrm>
            <a:off x="911424" y="367871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2015</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37"/>
          <p:cNvSpPr txBox="1"/>
          <p:nvPr/>
        </p:nvSpPr>
        <p:spPr>
          <a:xfrm>
            <a:off x="911424" y="4144438"/>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2014</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38"/>
          <p:cNvSpPr txBox="1"/>
          <p:nvPr/>
        </p:nvSpPr>
        <p:spPr>
          <a:xfrm>
            <a:off x="911424" y="461023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2013</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39"/>
          <p:cNvSpPr txBox="1"/>
          <p:nvPr/>
        </p:nvSpPr>
        <p:spPr>
          <a:xfrm>
            <a:off x="911424" y="5075892"/>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41"/>
          <p:cNvSpPr txBox="1"/>
          <p:nvPr/>
        </p:nvSpPr>
        <p:spPr>
          <a:xfrm>
            <a:off x="911424" y="2269901"/>
            <a:ext cx="723275" cy="369332"/>
          </a:xfrm>
          <a:prstGeom prst="rect">
            <a:avLst/>
          </a:prstGeom>
          <a:noFill/>
        </p:spPr>
        <p:txBody>
          <a:bodyPr wrap="none" rtlCol="0" anchor="ctr">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2018</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形标注 279"/>
          <p:cNvSpPr/>
          <p:nvPr/>
        </p:nvSpPr>
        <p:spPr>
          <a:xfrm>
            <a:off x="3935761" y="1884695"/>
            <a:ext cx="834613" cy="770412"/>
          </a:xfrm>
          <a:prstGeom prst="wedgeEllipseCallout">
            <a:avLst>
              <a:gd name="adj1" fmla="val 32078"/>
              <a:gd name="adj2" fmla="val 60295"/>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55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1" name="椭圆形标注 148"/>
          <p:cNvSpPr/>
          <p:nvPr/>
        </p:nvSpPr>
        <p:spPr>
          <a:xfrm>
            <a:off x="5251306" y="2376858"/>
            <a:ext cx="834613" cy="770412"/>
          </a:xfrm>
          <a:prstGeom prst="wedgeEllipseCallout">
            <a:avLst>
              <a:gd name="adj1" fmla="val 32078"/>
              <a:gd name="adj2" fmla="val 60295"/>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35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2" name="椭圆形标注 149"/>
          <p:cNvSpPr/>
          <p:nvPr/>
        </p:nvSpPr>
        <p:spPr>
          <a:xfrm>
            <a:off x="6527999" y="2192192"/>
            <a:ext cx="834613" cy="770412"/>
          </a:xfrm>
          <a:prstGeom prst="wedgeEllipseCallout">
            <a:avLst>
              <a:gd name="adj1" fmla="val 32078"/>
              <a:gd name="adj2" fmla="val 60295"/>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latin typeface="UKIJ Qolyazma" pitchFamily="18" charset="0"/>
                <a:ea typeface="UKIJ Qolyazma" pitchFamily="18" charset="0"/>
                <a:cs typeface="UKIJ Qolyazma" pitchFamily="18" charset="0"/>
              </a:rPr>
              <a:t>20</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23" name="椭圆形标注 150"/>
          <p:cNvSpPr/>
          <p:nvPr/>
        </p:nvSpPr>
        <p:spPr>
          <a:xfrm>
            <a:off x="7517433" y="3081336"/>
            <a:ext cx="834613" cy="770412"/>
          </a:xfrm>
          <a:prstGeom prst="wedgeEllipseCallout">
            <a:avLst>
              <a:gd name="adj1" fmla="val 32078"/>
              <a:gd name="adj2" fmla="val 60295"/>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rtlCol="0" anchor="ctr"/>
          <a:lstStyle/>
          <a:p>
            <a:pPr algn="ctr"/>
            <a:r>
              <a:rPr lang="en-US" altLang="zh-CN" sz="2800">
                <a:solidFill>
                  <a:schemeClr val="bg1"/>
                </a:solidFill>
                <a:latin typeface="UKIJ Qolyazma" pitchFamily="18" charset="0"/>
                <a:ea typeface="UKIJ Qolyazma" pitchFamily="18" charset="0"/>
                <a:cs typeface="UKIJ Qolyazma" pitchFamily="18" charset="0"/>
              </a:rPr>
              <a:t>15</a:t>
            </a:r>
            <a:r>
              <a:rPr lang="en-US" altLang="zh-CN">
                <a:solidFill>
                  <a:schemeClr val="bg1"/>
                </a:solidFill>
                <a:latin typeface="UKIJ Qolyazma" pitchFamily="18" charset="0"/>
                <a:ea typeface="UKIJ Qolyazma" pitchFamily="18" charset="0"/>
                <a:cs typeface="UKIJ Qolyazma" pitchFamily="18" charset="0"/>
              </a:rPr>
              <a:t>%</a:t>
            </a:r>
            <a:endParaRPr lang="zh-CN" altLang="en-US">
              <a:solidFill>
                <a:schemeClr val="bg1"/>
              </a:solidFill>
              <a:latin typeface="UKIJ Qolyazma" pitchFamily="18" charset="0"/>
              <a:cs typeface="UKIJ Qolyazma" pitchFamily="18" charset="0"/>
            </a:endParaRPr>
          </a:p>
        </p:txBody>
      </p:sp>
      <p:sp>
        <p:nvSpPr>
          <p:cNvPr id="24" name="TextBox 151"/>
          <p:cNvSpPr txBox="1"/>
          <p:nvPr/>
        </p:nvSpPr>
        <p:spPr>
          <a:xfrm>
            <a:off x="3655440"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152"/>
          <p:cNvSpPr txBox="1"/>
          <p:nvPr/>
        </p:nvSpPr>
        <p:spPr>
          <a:xfrm>
            <a:off x="5063111"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153"/>
          <p:cNvSpPr txBox="1"/>
          <p:nvPr/>
        </p:nvSpPr>
        <p:spPr>
          <a:xfrm>
            <a:off x="6312025" y="5877272"/>
            <a:ext cx="697627" cy="400110"/>
          </a:xfrm>
          <a:prstGeom prst="rect">
            <a:avLst/>
          </a:prstGeom>
          <a:noFill/>
        </p:spPr>
        <p:txBody>
          <a:bodyPr wrap="non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154"/>
          <p:cNvSpPr txBox="1"/>
          <p:nvPr/>
        </p:nvSpPr>
        <p:spPr>
          <a:xfrm>
            <a:off x="7412836" y="5877272"/>
            <a:ext cx="697627"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标题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cxnSp>
        <p:nvCxnSpPr>
          <p:cNvPr id="28" name="直接连接符 27"/>
          <p:cNvCxnSpPr/>
          <p:nvPr/>
        </p:nvCxnSpPr>
        <p:spPr>
          <a:xfrm>
            <a:off x="794" y="5714658"/>
            <a:ext cx="109917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0" name="直接连接符 29"/>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
                                        <p:tgtEl>
                                          <p:spTgt spid="15"/>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4000"/>
                            </p:stCondLst>
                            <p:childTnLst>
                              <p:par>
                                <p:cTn id="67" presetID="55"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300" fill="hold"/>
                                        <p:tgtEl>
                                          <p:spTgt spid="9"/>
                                        </p:tgtEl>
                                        <p:attrNameLst>
                                          <p:attrName>ppt_w</p:attrName>
                                        </p:attrNameLst>
                                      </p:cBhvr>
                                      <p:tavLst>
                                        <p:tav tm="0">
                                          <p:val>
                                            <p:strVal val="#ppt_w*0.70"/>
                                          </p:val>
                                        </p:tav>
                                        <p:tav tm="100000">
                                          <p:val>
                                            <p:strVal val="#ppt_w"/>
                                          </p:val>
                                        </p:tav>
                                      </p:tavLst>
                                    </p:anim>
                                    <p:anim calcmode="lin" valueType="num">
                                      <p:cBhvr>
                                        <p:cTn id="70" dur="300" fill="hold"/>
                                        <p:tgtEl>
                                          <p:spTgt spid="9"/>
                                        </p:tgtEl>
                                        <p:attrNameLst>
                                          <p:attrName>ppt_h</p:attrName>
                                        </p:attrNameLst>
                                      </p:cBhvr>
                                      <p:tavLst>
                                        <p:tav tm="0">
                                          <p:val>
                                            <p:strVal val="#ppt_h"/>
                                          </p:val>
                                        </p:tav>
                                        <p:tav tm="100000">
                                          <p:val>
                                            <p:strVal val="#ppt_h"/>
                                          </p:val>
                                        </p:tav>
                                      </p:tavLst>
                                    </p:anim>
                                    <p:animEffect transition="in" filter="fade">
                                      <p:cBhvr>
                                        <p:cTn id="71" dur="300"/>
                                        <p:tgtEl>
                                          <p:spTgt spid="9"/>
                                        </p:tgtEl>
                                      </p:cBhvr>
                                    </p:animEffect>
                                  </p:childTnLst>
                                </p:cTn>
                              </p:par>
                              <p:par>
                                <p:cTn id="72" presetID="55" presetClass="entr" presetSubtype="0" fill="hold" grpId="0" nodeType="withEffect">
                                  <p:stCondLst>
                                    <p:cond delay="300"/>
                                  </p:stCondLst>
                                  <p:childTnLst>
                                    <p:set>
                                      <p:cBhvr>
                                        <p:cTn id="73" dur="1" fill="hold">
                                          <p:stCondLst>
                                            <p:cond delay="0"/>
                                          </p:stCondLst>
                                        </p:cTn>
                                        <p:tgtEl>
                                          <p:spTgt spid="10"/>
                                        </p:tgtEl>
                                        <p:attrNameLst>
                                          <p:attrName>style.visibility</p:attrName>
                                        </p:attrNameLst>
                                      </p:cBhvr>
                                      <p:to>
                                        <p:strVal val="visible"/>
                                      </p:to>
                                    </p:set>
                                    <p:anim calcmode="lin" valueType="num">
                                      <p:cBhvr>
                                        <p:cTn id="74" dur="300" fill="hold"/>
                                        <p:tgtEl>
                                          <p:spTgt spid="10"/>
                                        </p:tgtEl>
                                        <p:attrNameLst>
                                          <p:attrName>ppt_w</p:attrName>
                                        </p:attrNameLst>
                                      </p:cBhvr>
                                      <p:tavLst>
                                        <p:tav tm="0">
                                          <p:val>
                                            <p:strVal val="#ppt_w*0.70"/>
                                          </p:val>
                                        </p:tav>
                                        <p:tav tm="100000">
                                          <p:val>
                                            <p:strVal val="#ppt_w"/>
                                          </p:val>
                                        </p:tav>
                                      </p:tavLst>
                                    </p:anim>
                                    <p:anim calcmode="lin" valueType="num">
                                      <p:cBhvr>
                                        <p:cTn id="75" dur="300" fill="hold"/>
                                        <p:tgtEl>
                                          <p:spTgt spid="10"/>
                                        </p:tgtEl>
                                        <p:attrNameLst>
                                          <p:attrName>ppt_h</p:attrName>
                                        </p:attrNameLst>
                                      </p:cBhvr>
                                      <p:tavLst>
                                        <p:tav tm="0">
                                          <p:val>
                                            <p:strVal val="#ppt_h"/>
                                          </p:val>
                                        </p:tav>
                                        <p:tav tm="100000">
                                          <p:val>
                                            <p:strVal val="#ppt_h"/>
                                          </p:val>
                                        </p:tav>
                                      </p:tavLst>
                                    </p:anim>
                                    <p:animEffect transition="in" filter="fade">
                                      <p:cBhvr>
                                        <p:cTn id="76" dur="300"/>
                                        <p:tgtEl>
                                          <p:spTgt spid="10"/>
                                        </p:tgtEl>
                                      </p:cBhvr>
                                    </p:animEffect>
                                  </p:childTnLst>
                                </p:cTn>
                              </p:par>
                              <p:par>
                                <p:cTn id="77" presetID="55" presetClass="entr" presetSubtype="0" fill="hold" grpId="0" nodeType="withEffect">
                                  <p:stCondLst>
                                    <p:cond delay="600"/>
                                  </p:stCondLst>
                                  <p:childTnLst>
                                    <p:set>
                                      <p:cBhvr>
                                        <p:cTn id="78" dur="1" fill="hold">
                                          <p:stCondLst>
                                            <p:cond delay="0"/>
                                          </p:stCondLst>
                                        </p:cTn>
                                        <p:tgtEl>
                                          <p:spTgt spid="11"/>
                                        </p:tgtEl>
                                        <p:attrNameLst>
                                          <p:attrName>style.visibility</p:attrName>
                                        </p:attrNameLst>
                                      </p:cBhvr>
                                      <p:to>
                                        <p:strVal val="visible"/>
                                      </p:to>
                                    </p:set>
                                    <p:anim calcmode="lin" valueType="num">
                                      <p:cBhvr>
                                        <p:cTn id="79" dur="300" fill="hold"/>
                                        <p:tgtEl>
                                          <p:spTgt spid="11"/>
                                        </p:tgtEl>
                                        <p:attrNameLst>
                                          <p:attrName>ppt_w</p:attrName>
                                        </p:attrNameLst>
                                      </p:cBhvr>
                                      <p:tavLst>
                                        <p:tav tm="0">
                                          <p:val>
                                            <p:strVal val="#ppt_w*0.70"/>
                                          </p:val>
                                        </p:tav>
                                        <p:tav tm="100000">
                                          <p:val>
                                            <p:strVal val="#ppt_w"/>
                                          </p:val>
                                        </p:tav>
                                      </p:tavLst>
                                    </p:anim>
                                    <p:anim calcmode="lin" valueType="num">
                                      <p:cBhvr>
                                        <p:cTn id="80" dur="300" fill="hold"/>
                                        <p:tgtEl>
                                          <p:spTgt spid="11"/>
                                        </p:tgtEl>
                                        <p:attrNameLst>
                                          <p:attrName>ppt_h</p:attrName>
                                        </p:attrNameLst>
                                      </p:cBhvr>
                                      <p:tavLst>
                                        <p:tav tm="0">
                                          <p:val>
                                            <p:strVal val="#ppt_h"/>
                                          </p:val>
                                        </p:tav>
                                        <p:tav tm="100000">
                                          <p:val>
                                            <p:strVal val="#ppt_h"/>
                                          </p:val>
                                        </p:tav>
                                      </p:tavLst>
                                    </p:anim>
                                    <p:animEffect transition="in" filter="fade">
                                      <p:cBhvr>
                                        <p:cTn id="81" dur="300"/>
                                        <p:tgtEl>
                                          <p:spTgt spid="11"/>
                                        </p:tgtEl>
                                      </p:cBhvr>
                                    </p:animEffect>
                                  </p:childTnLst>
                                </p:cTn>
                              </p:par>
                              <p:par>
                                <p:cTn id="82" presetID="55" presetClass="entr" presetSubtype="0" fill="hold" grpId="0" nodeType="withEffect">
                                  <p:stCondLst>
                                    <p:cond delay="90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strVal val="#ppt_w*0.70"/>
                                          </p:val>
                                        </p:tav>
                                        <p:tav tm="100000">
                                          <p:val>
                                            <p:strVal val="#ppt_w"/>
                                          </p:val>
                                        </p:tav>
                                      </p:tavLst>
                                    </p:anim>
                                    <p:anim calcmode="lin" valueType="num">
                                      <p:cBhvr>
                                        <p:cTn id="85" dur="300" fill="hold"/>
                                        <p:tgtEl>
                                          <p:spTgt spid="12"/>
                                        </p:tgtEl>
                                        <p:attrNameLst>
                                          <p:attrName>ppt_h</p:attrName>
                                        </p:attrNameLst>
                                      </p:cBhvr>
                                      <p:tavLst>
                                        <p:tav tm="0">
                                          <p:val>
                                            <p:strVal val="#ppt_h"/>
                                          </p:val>
                                        </p:tav>
                                        <p:tav tm="100000">
                                          <p:val>
                                            <p:strVal val="#ppt_h"/>
                                          </p:val>
                                        </p:tav>
                                      </p:tavLst>
                                    </p:anim>
                                    <p:animEffect transition="in" filter="fade">
                                      <p:cBhvr>
                                        <p:cTn id="86" dur="300"/>
                                        <p:tgtEl>
                                          <p:spTgt spid="12"/>
                                        </p:tgtEl>
                                      </p:cBhvr>
                                    </p:animEffect>
                                  </p:childTnLst>
                                </p:cTn>
                              </p:par>
                            </p:childTnLst>
                          </p:cTn>
                        </p:par>
                        <p:par>
                          <p:cTn id="87" fill="hold">
                            <p:stCondLst>
                              <p:cond delay="4500"/>
                            </p:stCondLst>
                            <p:childTnLst>
                              <p:par>
                                <p:cTn id="88" presetID="2" presetClass="entr" presetSubtype="1" decel="10000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2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fill="hold"/>
                                        <p:tgtEl>
                                          <p:spTgt spid="21"/>
                                        </p:tgtEl>
                                        <p:attrNameLst>
                                          <p:attrName>ppt_x</p:attrName>
                                        </p:attrNameLst>
                                      </p:cBhvr>
                                      <p:tavLst>
                                        <p:tav tm="0">
                                          <p:val>
                                            <p:strVal val="#ppt_x"/>
                                          </p:val>
                                        </p:tav>
                                        <p:tav tm="100000">
                                          <p:val>
                                            <p:strVal val="#ppt_x"/>
                                          </p:val>
                                        </p:tav>
                                      </p:tavLst>
                                    </p:anim>
                                    <p:anim calcmode="lin" valueType="num">
                                      <p:cBhvr additive="base">
                                        <p:cTn id="95" dur="500" fill="hold"/>
                                        <p:tgtEl>
                                          <p:spTgt spid="21"/>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4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500" fill="hold"/>
                                        <p:tgtEl>
                                          <p:spTgt spid="22"/>
                                        </p:tgtEl>
                                        <p:attrNameLst>
                                          <p:attrName>ppt_x</p:attrName>
                                        </p:attrNameLst>
                                      </p:cBhvr>
                                      <p:tavLst>
                                        <p:tav tm="0">
                                          <p:val>
                                            <p:strVal val="#ppt_x"/>
                                          </p:val>
                                        </p:tav>
                                        <p:tav tm="100000">
                                          <p:val>
                                            <p:strVal val="#ppt_x"/>
                                          </p:val>
                                        </p:tav>
                                      </p:tavLst>
                                    </p:anim>
                                    <p:anim calcmode="lin" valueType="num">
                                      <p:cBhvr additive="base">
                                        <p:cTn id="99" dur="500" fill="hold"/>
                                        <p:tgtEl>
                                          <p:spTgt spid="2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60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fill="hold"/>
                                        <p:tgtEl>
                                          <p:spTgt spid="23"/>
                                        </p:tgtEl>
                                        <p:attrNameLst>
                                          <p:attrName>ppt_x</p:attrName>
                                        </p:attrNameLst>
                                      </p:cBhvr>
                                      <p:tavLst>
                                        <p:tav tm="0">
                                          <p:val>
                                            <p:strVal val="#ppt_x"/>
                                          </p:val>
                                        </p:tav>
                                        <p:tav tm="100000">
                                          <p:val>
                                            <p:strVal val="#ppt_x"/>
                                          </p:val>
                                        </p:tav>
                                      </p:tavLst>
                                    </p:anim>
                                    <p:anim calcmode="lin" valueType="num">
                                      <p:cBhvr additive="base">
                                        <p:cTn id="103" dur="500" fill="hold"/>
                                        <p:tgtEl>
                                          <p:spTgt spid="23"/>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2" presetClass="entr" presetSubtype="8" decel="10000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0-#ppt_w/2"/>
                                          </p:val>
                                        </p:tav>
                                        <p:tav tm="100000">
                                          <p:val>
                                            <p:strVal val="#ppt_x"/>
                                          </p:val>
                                        </p:tav>
                                      </p:tavLst>
                                    </p:anim>
                                    <p:anim calcmode="lin" valueType="num">
                                      <p:cBhvr additive="base">
                                        <p:cTn id="10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animBg="1"/>
      <p:bldP spid="21" grpId="0" animBg="1"/>
      <p:bldP spid="22" grpId="0" animBg="1"/>
      <p:bldP spid="23" grpId="0" animBg="1"/>
      <p:bldP spid="24" grpId="0"/>
      <p:bldP spid="25" grpId="0"/>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528028" y="1562783"/>
            <a:ext cx="9135943" cy="3732433"/>
            <a:chOff x="641621" y="1440648"/>
            <a:chExt cx="7850294" cy="3207189"/>
          </a:xfrm>
        </p:grpSpPr>
        <p:grpSp>
          <p:nvGrpSpPr>
            <p:cNvPr id="2" name="Group 116"/>
            <p:cNvGrpSpPr/>
            <p:nvPr/>
          </p:nvGrpSpPr>
          <p:grpSpPr>
            <a:xfrm>
              <a:off x="6471381" y="1681473"/>
              <a:ext cx="1900525" cy="803334"/>
              <a:chOff x="8657822" y="2704651"/>
              <a:chExt cx="2574398" cy="1093099"/>
            </a:xfrm>
          </p:grpSpPr>
          <p:sp>
            <p:nvSpPr>
              <p:cNvPr id="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社会人文</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4" name="TextBox 69"/>
              <p:cNvSpPr txBox="1"/>
              <p:nvPr/>
            </p:nvSpPr>
            <p:spPr>
              <a:xfrm>
                <a:off x="8738504" y="3043923"/>
                <a:ext cx="2493716" cy="753827"/>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5" name="Group 122"/>
            <p:cNvGrpSpPr/>
            <p:nvPr/>
          </p:nvGrpSpPr>
          <p:grpSpPr>
            <a:xfrm>
              <a:off x="666983" y="1681470"/>
              <a:ext cx="1894791" cy="803334"/>
              <a:chOff x="1319148" y="2220559"/>
              <a:chExt cx="2566630" cy="1093101"/>
            </a:xfrm>
          </p:grpSpPr>
          <p:sp>
            <p:nvSpPr>
              <p:cNvPr id="6" name="Text Placeholder 2"/>
              <p:cNvSpPr txBox="1"/>
              <p:nvPr/>
            </p:nvSpPr>
            <p:spPr>
              <a:xfrm>
                <a:off x="1872318" y="222055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科学技巧</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7" name="TextBox 75"/>
              <p:cNvSpPr txBox="1"/>
              <p:nvPr/>
            </p:nvSpPr>
            <p:spPr>
              <a:xfrm>
                <a:off x="1319148" y="2559832"/>
                <a:ext cx="2499503"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9" name="Group 121"/>
            <p:cNvGrpSpPr/>
            <p:nvPr/>
          </p:nvGrpSpPr>
          <p:grpSpPr>
            <a:xfrm>
              <a:off x="641621" y="3452259"/>
              <a:ext cx="1898722" cy="803334"/>
              <a:chOff x="1313823" y="4952809"/>
              <a:chExt cx="2571955" cy="1093101"/>
            </a:xfrm>
          </p:grpSpPr>
          <p:sp>
            <p:nvSpPr>
              <p:cNvPr id="10" name="Text Placeholder 2"/>
              <p:cNvSpPr txBox="1"/>
              <p:nvPr/>
            </p:nvSpPr>
            <p:spPr>
              <a:xfrm>
                <a:off x="1872318" y="4952809"/>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剑魄</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1" name="TextBox 115"/>
              <p:cNvSpPr txBox="1"/>
              <p:nvPr/>
            </p:nvSpPr>
            <p:spPr>
              <a:xfrm>
                <a:off x="1313823" y="5292082"/>
                <a:ext cx="2504828" cy="753828"/>
              </a:xfrm>
              <a:prstGeom prst="rect">
                <a:avLst/>
              </a:prstGeom>
              <a:noFill/>
            </p:spPr>
            <p:txBody>
              <a:bodyPr wrap="square" lIns="0" tIns="0" rIns="0" bIns="0" rtlCol="0">
                <a:spAutoFit/>
              </a:bodyPr>
              <a:lstStyle/>
              <a:p>
                <a:pPr algn="r"/>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grpSp>
          <p:nvGrpSpPr>
            <p:cNvPr id="12" name="Group 117"/>
            <p:cNvGrpSpPr/>
            <p:nvPr/>
          </p:nvGrpSpPr>
          <p:grpSpPr>
            <a:xfrm>
              <a:off x="6471379" y="3452259"/>
              <a:ext cx="2020536" cy="803334"/>
              <a:chOff x="8657822" y="2704651"/>
              <a:chExt cx="2736960" cy="1093101"/>
            </a:xfrm>
          </p:grpSpPr>
          <p:sp>
            <p:nvSpPr>
              <p:cNvPr id="13" name="Text Placeholder 2"/>
              <p:cNvSpPr txBox="1"/>
              <p:nvPr/>
            </p:nvSpPr>
            <p:spPr>
              <a:xfrm>
                <a:off x="8657822" y="2704651"/>
                <a:ext cx="2013460" cy="261780"/>
              </a:xfrm>
              <a:prstGeom prst="rect">
                <a:avLst/>
              </a:prstGeom>
              <a:noFill/>
            </p:spPr>
            <p:txBody>
              <a:bodyPr vert="horz" lIns="91435" tIns="45718" rIns="91435" bIns="45718"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rPr>
                  <a:t>琴心</a:t>
                </a:r>
                <a:endParaRPr lang="zh-CN" altLang="en-US" sz="1000" b="1" dirty="0">
                  <a:solidFill>
                    <a:schemeClr val="tx1">
                      <a:lumMod val="75000"/>
                      <a:lumOff val="25000"/>
                    </a:schemeClr>
                  </a:solidFill>
                  <a:latin typeface="+mn-ea"/>
                  <a:cs typeface="Clear Sans" panose="020B0503030202020304" pitchFamily="34" charset="0"/>
                  <a:sym typeface="Arial" panose="020B0604020202020204" pitchFamily="34" charset="0"/>
                </a:endParaRPr>
              </a:p>
            </p:txBody>
          </p:sp>
          <p:sp>
            <p:nvSpPr>
              <p:cNvPr id="14" name="TextBox 119"/>
              <p:cNvSpPr txBox="1"/>
              <p:nvPr/>
            </p:nvSpPr>
            <p:spPr>
              <a:xfrm>
                <a:off x="8738503" y="3043924"/>
                <a:ext cx="2656279" cy="753828"/>
              </a:xfrm>
              <a:prstGeom prst="rect">
                <a:avLst/>
              </a:prstGeom>
              <a:noFill/>
            </p:spPr>
            <p:txBody>
              <a:bodyPr wrap="square" lIns="0" tIns="0" rIns="0" bIns="0" rtlCol="0">
                <a:spAutoFit/>
              </a:bodyPr>
              <a:lstStyle/>
              <a:p>
                <a:r>
                  <a:rPr lang="zh-CN" altLang="en-US" sz="900" dirty="0">
                    <a:solidFill>
                      <a:schemeClr val="tx1">
                        <a:lumMod val="75000"/>
                        <a:lumOff val="25000"/>
                      </a:schemeClr>
                    </a:solidFill>
                    <a:latin typeface="+mn-ea"/>
                    <a:cs typeface="Clear Sans Light" panose="020B0303030202020304" pitchFamily="34" charset="0"/>
                    <a:sym typeface="Arial" panose="020B0604020202020204" pitchFamily="34" charset="0"/>
                  </a:rPr>
                  <a:t>请替换文字内容，修改文字内容，也可以直接复制你的内容到此。请替换文字内容，修改文字内容，也可以直接复制你的内容到此。</a:t>
                </a:r>
                <a:endParaRPr lang="en-US" sz="900" dirty="0">
                  <a:solidFill>
                    <a:schemeClr val="tx1">
                      <a:lumMod val="75000"/>
                      <a:lumOff val="25000"/>
                    </a:schemeClr>
                  </a:solidFill>
                  <a:latin typeface="+mn-ea"/>
                  <a:cs typeface="Clear Sans Light" panose="020B0303030202020304" pitchFamily="34" charset="0"/>
                  <a:sym typeface="Arial" panose="020B0604020202020204" pitchFamily="34" charset="0"/>
                </a:endParaRPr>
              </a:p>
            </p:txBody>
          </p:sp>
        </p:grpSp>
        <p:sp>
          <p:nvSpPr>
            <p:cNvPr id="15" name="Freeform 29"/>
            <p:cNvSpPr/>
            <p:nvPr/>
          </p:nvSpPr>
          <p:spPr bwMode="auto">
            <a:xfrm>
              <a:off x="4176100" y="2911825"/>
              <a:ext cx="639889" cy="1736012"/>
            </a:xfrm>
            <a:custGeom>
              <a:avLst/>
              <a:gdLst>
                <a:gd name="T0" fmla="*/ 183 w 278"/>
                <a:gd name="T1" fmla="*/ 249 h 757"/>
                <a:gd name="T2" fmla="*/ 156 w 278"/>
                <a:gd name="T3" fmla="*/ 0 h 757"/>
                <a:gd name="T4" fmla="*/ 143 w 278"/>
                <a:gd name="T5" fmla="*/ 2 h 757"/>
                <a:gd name="T6" fmla="*/ 122 w 278"/>
                <a:gd name="T7" fmla="*/ 257 h 757"/>
                <a:gd name="T8" fmla="*/ 14 w 278"/>
                <a:gd name="T9" fmla="*/ 198 h 757"/>
                <a:gd name="T10" fmla="*/ 0 w 278"/>
                <a:gd name="T11" fmla="*/ 231 h 757"/>
                <a:gd name="T12" fmla="*/ 111 w 278"/>
                <a:gd name="T13" fmla="*/ 352 h 757"/>
                <a:gd name="T14" fmla="*/ 82 w 278"/>
                <a:gd name="T15" fmla="*/ 753 h 757"/>
                <a:gd name="T16" fmla="*/ 239 w 278"/>
                <a:gd name="T17" fmla="*/ 757 h 757"/>
                <a:gd name="T18" fmla="*/ 194 w 278"/>
                <a:gd name="T19" fmla="*/ 351 h 757"/>
                <a:gd name="T20" fmla="*/ 278 w 278"/>
                <a:gd name="T21" fmla="*/ 238 h 757"/>
                <a:gd name="T22" fmla="*/ 259 w 278"/>
                <a:gd name="T23" fmla="*/ 195 h 757"/>
                <a:gd name="T24" fmla="*/ 183 w 278"/>
                <a:gd name="T25" fmla="*/ 24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757">
                  <a:moveTo>
                    <a:pt x="183" y="249"/>
                  </a:moveTo>
                  <a:cubicBezTo>
                    <a:pt x="183" y="249"/>
                    <a:pt x="178" y="167"/>
                    <a:pt x="156" y="0"/>
                  </a:cubicBezTo>
                  <a:cubicBezTo>
                    <a:pt x="152" y="1"/>
                    <a:pt x="148" y="2"/>
                    <a:pt x="143" y="2"/>
                  </a:cubicBezTo>
                  <a:cubicBezTo>
                    <a:pt x="136" y="75"/>
                    <a:pt x="124" y="201"/>
                    <a:pt x="122" y="257"/>
                  </a:cubicBezTo>
                  <a:cubicBezTo>
                    <a:pt x="121" y="263"/>
                    <a:pt x="85" y="221"/>
                    <a:pt x="14" y="198"/>
                  </a:cubicBezTo>
                  <a:cubicBezTo>
                    <a:pt x="10" y="209"/>
                    <a:pt x="5" y="220"/>
                    <a:pt x="0" y="231"/>
                  </a:cubicBezTo>
                  <a:cubicBezTo>
                    <a:pt x="46" y="263"/>
                    <a:pt x="98" y="308"/>
                    <a:pt x="111" y="352"/>
                  </a:cubicBezTo>
                  <a:cubicBezTo>
                    <a:pt x="111" y="352"/>
                    <a:pt x="110" y="624"/>
                    <a:pt x="82" y="753"/>
                  </a:cubicBezTo>
                  <a:cubicBezTo>
                    <a:pt x="82" y="753"/>
                    <a:pt x="179" y="727"/>
                    <a:pt x="239" y="757"/>
                  </a:cubicBezTo>
                  <a:cubicBezTo>
                    <a:pt x="203" y="698"/>
                    <a:pt x="194" y="351"/>
                    <a:pt x="194" y="351"/>
                  </a:cubicBezTo>
                  <a:cubicBezTo>
                    <a:pt x="207" y="304"/>
                    <a:pt x="241" y="266"/>
                    <a:pt x="278" y="238"/>
                  </a:cubicBezTo>
                  <a:cubicBezTo>
                    <a:pt x="271" y="224"/>
                    <a:pt x="264" y="209"/>
                    <a:pt x="259" y="195"/>
                  </a:cubicBezTo>
                  <a:cubicBezTo>
                    <a:pt x="231" y="206"/>
                    <a:pt x="203" y="223"/>
                    <a:pt x="183" y="249"/>
                  </a:cubicBezTo>
                  <a:close/>
                </a:path>
              </a:pathLst>
            </a:custGeom>
            <a:solidFill>
              <a:schemeClr val="bg1">
                <a:lumMod val="75000"/>
              </a:schemeClr>
            </a:solidFill>
            <a:ln>
              <a:noFill/>
            </a:ln>
          </p:spPr>
          <p:txBody>
            <a:bodyPr vert="horz" wrap="square" lIns="67388" tIns="33694" rIns="67388" bIns="33694"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16" name="Group 2"/>
            <p:cNvGrpSpPr/>
            <p:nvPr/>
          </p:nvGrpSpPr>
          <p:grpSpPr>
            <a:xfrm>
              <a:off x="2826003" y="1440648"/>
              <a:ext cx="3372893" cy="2317017"/>
              <a:chOff x="3827689" y="1960108"/>
              <a:chExt cx="4568825" cy="3152776"/>
            </a:xfrm>
          </p:grpSpPr>
          <p:sp>
            <p:nvSpPr>
              <p:cNvPr id="17" name="Freeform 30"/>
              <p:cNvSpPr/>
              <p:nvPr/>
            </p:nvSpPr>
            <p:spPr bwMode="auto">
              <a:xfrm>
                <a:off x="5727927" y="1960108"/>
                <a:ext cx="736600" cy="1362075"/>
              </a:xfrm>
              <a:custGeom>
                <a:avLst/>
                <a:gdLst>
                  <a:gd name="T0" fmla="*/ 123 w 236"/>
                  <a:gd name="T1" fmla="*/ 0 h 436"/>
                  <a:gd name="T2" fmla="*/ 6 w 236"/>
                  <a:gd name="T3" fmla="*/ 218 h 436"/>
                  <a:gd name="T4" fmla="*/ 0 w 236"/>
                  <a:gd name="T5" fmla="*/ 219 h 436"/>
                  <a:gd name="T6" fmla="*/ 105 w 236"/>
                  <a:gd name="T7" fmla="*/ 5 h 436"/>
                  <a:gd name="T8" fmla="*/ 105 w 236"/>
                  <a:gd name="T9" fmla="*/ 432 h 436"/>
                  <a:gd name="T10" fmla="*/ 116 w 236"/>
                  <a:gd name="T11" fmla="*/ 436 h 436"/>
                  <a:gd name="T12" fmla="*/ 236 w 236"/>
                  <a:gd name="T13" fmla="*/ 218 h 436"/>
                  <a:gd name="T14" fmla="*/ 123 w 236"/>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436">
                    <a:moveTo>
                      <a:pt x="123" y="0"/>
                    </a:moveTo>
                    <a:cubicBezTo>
                      <a:pt x="123" y="0"/>
                      <a:pt x="6" y="98"/>
                      <a:pt x="6" y="218"/>
                    </a:cubicBezTo>
                    <a:cubicBezTo>
                      <a:pt x="6" y="219"/>
                      <a:pt x="0" y="219"/>
                      <a:pt x="0" y="219"/>
                    </a:cubicBezTo>
                    <a:cubicBezTo>
                      <a:pt x="0" y="113"/>
                      <a:pt x="85" y="25"/>
                      <a:pt x="105" y="5"/>
                    </a:cubicBezTo>
                    <a:cubicBezTo>
                      <a:pt x="105" y="432"/>
                      <a:pt x="105" y="432"/>
                      <a:pt x="105" y="432"/>
                    </a:cubicBezTo>
                    <a:cubicBezTo>
                      <a:pt x="121" y="435"/>
                      <a:pt x="116" y="436"/>
                      <a:pt x="116" y="436"/>
                    </a:cubicBezTo>
                    <a:cubicBezTo>
                      <a:pt x="116" y="436"/>
                      <a:pt x="236" y="339"/>
                      <a:pt x="236" y="218"/>
                    </a:cubicBezTo>
                    <a:cubicBezTo>
                      <a:pt x="236" y="98"/>
                      <a:pt x="123" y="0"/>
                      <a:pt x="123"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8" name="Freeform 31"/>
              <p:cNvSpPr/>
              <p:nvPr/>
            </p:nvSpPr>
            <p:spPr bwMode="auto">
              <a:xfrm>
                <a:off x="7459889" y="4195308"/>
                <a:ext cx="936625" cy="693738"/>
              </a:xfrm>
              <a:custGeom>
                <a:avLst/>
                <a:gdLst>
                  <a:gd name="T0" fmla="*/ 180 w 300"/>
                  <a:gd name="T1" fmla="*/ 31 h 222"/>
                  <a:gd name="T2" fmla="*/ 0 w 300"/>
                  <a:gd name="T3" fmla="*/ 55 h 222"/>
                  <a:gd name="T4" fmla="*/ 120 w 300"/>
                  <a:gd name="T5" fmla="*/ 191 h 222"/>
                  <a:gd name="T6" fmla="*/ 300 w 300"/>
                  <a:gd name="T7" fmla="*/ 167 h 222"/>
                  <a:gd name="T8" fmla="*/ 180 w 300"/>
                  <a:gd name="T9" fmla="*/ 31 h 222"/>
                </a:gdLst>
                <a:ahLst/>
                <a:cxnLst>
                  <a:cxn ang="0">
                    <a:pos x="T0" y="T1"/>
                  </a:cxn>
                  <a:cxn ang="0">
                    <a:pos x="T2" y="T3"/>
                  </a:cxn>
                  <a:cxn ang="0">
                    <a:pos x="T4" y="T5"/>
                  </a:cxn>
                  <a:cxn ang="0">
                    <a:pos x="T6" y="T7"/>
                  </a:cxn>
                  <a:cxn ang="0">
                    <a:pos x="T8" y="T9"/>
                  </a:cxn>
                </a:cxnLst>
                <a:rect l="0" t="0" r="r" b="b"/>
                <a:pathLst>
                  <a:path w="300" h="222">
                    <a:moveTo>
                      <a:pt x="180" y="31"/>
                    </a:moveTo>
                    <a:cubicBezTo>
                      <a:pt x="97" y="0"/>
                      <a:pt x="0" y="55"/>
                      <a:pt x="0" y="55"/>
                    </a:cubicBezTo>
                    <a:cubicBezTo>
                      <a:pt x="0" y="55"/>
                      <a:pt x="37" y="160"/>
                      <a:pt x="120" y="191"/>
                    </a:cubicBezTo>
                    <a:cubicBezTo>
                      <a:pt x="202" y="222"/>
                      <a:pt x="300" y="167"/>
                      <a:pt x="300" y="167"/>
                    </a:cubicBezTo>
                    <a:cubicBezTo>
                      <a:pt x="300" y="167"/>
                      <a:pt x="263" y="62"/>
                      <a:pt x="180" y="3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19" name="Freeform 32"/>
              <p:cNvSpPr/>
              <p:nvPr/>
            </p:nvSpPr>
            <p:spPr bwMode="auto">
              <a:xfrm>
                <a:off x="7472589" y="2682420"/>
                <a:ext cx="908050" cy="714375"/>
              </a:xfrm>
              <a:custGeom>
                <a:avLst/>
                <a:gdLst>
                  <a:gd name="T0" fmla="*/ 181 w 291"/>
                  <a:gd name="T1" fmla="*/ 192 h 229"/>
                  <a:gd name="T2" fmla="*/ 291 w 291"/>
                  <a:gd name="T3" fmla="*/ 48 h 229"/>
                  <a:gd name="T4" fmla="*/ 110 w 291"/>
                  <a:gd name="T5" fmla="*/ 36 h 229"/>
                  <a:gd name="T6" fmla="*/ 0 w 291"/>
                  <a:gd name="T7" fmla="*/ 180 h 229"/>
                  <a:gd name="T8" fmla="*/ 181 w 291"/>
                  <a:gd name="T9" fmla="*/ 192 h 229"/>
                </a:gdLst>
                <a:ahLst/>
                <a:cxnLst>
                  <a:cxn ang="0">
                    <a:pos x="T0" y="T1"/>
                  </a:cxn>
                  <a:cxn ang="0">
                    <a:pos x="T2" y="T3"/>
                  </a:cxn>
                  <a:cxn ang="0">
                    <a:pos x="T4" y="T5"/>
                  </a:cxn>
                  <a:cxn ang="0">
                    <a:pos x="T6" y="T7"/>
                  </a:cxn>
                  <a:cxn ang="0">
                    <a:pos x="T8" y="T9"/>
                  </a:cxn>
                </a:cxnLst>
                <a:rect l="0" t="0" r="r" b="b"/>
                <a:pathLst>
                  <a:path w="291" h="229">
                    <a:moveTo>
                      <a:pt x="181" y="192"/>
                    </a:moveTo>
                    <a:cubicBezTo>
                      <a:pt x="261" y="156"/>
                      <a:pt x="291" y="48"/>
                      <a:pt x="291" y="48"/>
                    </a:cubicBezTo>
                    <a:cubicBezTo>
                      <a:pt x="291" y="48"/>
                      <a:pt x="191" y="0"/>
                      <a:pt x="110" y="36"/>
                    </a:cubicBezTo>
                    <a:cubicBezTo>
                      <a:pt x="30" y="73"/>
                      <a:pt x="0" y="180"/>
                      <a:pt x="0" y="180"/>
                    </a:cubicBezTo>
                    <a:cubicBezTo>
                      <a:pt x="0" y="180"/>
                      <a:pt x="100" y="229"/>
                      <a:pt x="181" y="192"/>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0" name="Freeform 32"/>
              <p:cNvSpPr/>
              <p:nvPr/>
            </p:nvSpPr>
            <p:spPr bwMode="auto">
              <a:xfrm>
                <a:off x="6386739" y="4068309"/>
                <a:ext cx="1023938" cy="1044575"/>
              </a:xfrm>
              <a:custGeom>
                <a:avLst/>
                <a:gdLst>
                  <a:gd name="T0" fmla="*/ 7 w 328"/>
                  <a:gd name="T1" fmla="*/ 13 h 335"/>
                  <a:gd name="T2" fmla="*/ 25 w 328"/>
                  <a:gd name="T3" fmla="*/ 161 h 335"/>
                  <a:gd name="T4" fmla="*/ 44 w 328"/>
                  <a:gd name="T5" fmla="*/ 204 h 335"/>
                  <a:gd name="T6" fmla="*/ 79 w 328"/>
                  <a:gd name="T7" fmla="*/ 250 h 335"/>
                  <a:gd name="T8" fmla="*/ 315 w 328"/>
                  <a:gd name="T9" fmla="*/ 321 h 335"/>
                  <a:gd name="T10" fmla="*/ 243 w 328"/>
                  <a:gd name="T11" fmla="*/ 85 h 335"/>
                  <a:gd name="T12" fmla="*/ 7 w 328"/>
                  <a:gd name="T13" fmla="*/ 13 h 335"/>
                </a:gdLst>
                <a:ahLst/>
                <a:cxnLst>
                  <a:cxn ang="0">
                    <a:pos x="T0" y="T1"/>
                  </a:cxn>
                  <a:cxn ang="0">
                    <a:pos x="T2" y="T3"/>
                  </a:cxn>
                  <a:cxn ang="0">
                    <a:pos x="T4" y="T5"/>
                  </a:cxn>
                  <a:cxn ang="0">
                    <a:pos x="T6" y="T7"/>
                  </a:cxn>
                  <a:cxn ang="0">
                    <a:pos x="T8" y="T9"/>
                  </a:cxn>
                  <a:cxn ang="0">
                    <a:pos x="T10" y="T11"/>
                  </a:cxn>
                  <a:cxn ang="0">
                    <a:pos x="T12" y="T13"/>
                  </a:cxn>
                </a:cxnLst>
                <a:rect l="0" t="0" r="r" b="b"/>
                <a:pathLst>
                  <a:path w="328" h="335">
                    <a:moveTo>
                      <a:pt x="7" y="13"/>
                    </a:moveTo>
                    <a:cubicBezTo>
                      <a:pt x="7" y="13"/>
                      <a:pt x="0" y="87"/>
                      <a:pt x="25" y="161"/>
                    </a:cubicBezTo>
                    <a:cubicBezTo>
                      <a:pt x="30" y="175"/>
                      <a:pt x="37" y="190"/>
                      <a:pt x="44" y="204"/>
                    </a:cubicBezTo>
                    <a:cubicBezTo>
                      <a:pt x="54" y="220"/>
                      <a:pt x="65" y="236"/>
                      <a:pt x="79" y="250"/>
                    </a:cubicBezTo>
                    <a:cubicBezTo>
                      <a:pt x="164" y="335"/>
                      <a:pt x="315" y="321"/>
                      <a:pt x="315" y="321"/>
                    </a:cubicBezTo>
                    <a:cubicBezTo>
                      <a:pt x="315" y="321"/>
                      <a:pt x="328" y="170"/>
                      <a:pt x="243" y="85"/>
                    </a:cubicBezTo>
                    <a:cubicBezTo>
                      <a:pt x="158" y="0"/>
                      <a:pt x="7" y="13"/>
                      <a:pt x="7"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1" name="Freeform 34"/>
              <p:cNvSpPr/>
              <p:nvPr/>
            </p:nvSpPr>
            <p:spPr bwMode="auto">
              <a:xfrm>
                <a:off x="6386739" y="2463345"/>
                <a:ext cx="1044575" cy="1046163"/>
              </a:xfrm>
              <a:custGeom>
                <a:avLst/>
                <a:gdLst>
                  <a:gd name="T0" fmla="*/ 13 w 335"/>
                  <a:gd name="T1" fmla="*/ 321 h 335"/>
                  <a:gd name="T2" fmla="*/ 250 w 335"/>
                  <a:gd name="T3" fmla="*/ 249 h 335"/>
                  <a:gd name="T4" fmla="*/ 322 w 335"/>
                  <a:gd name="T5" fmla="*/ 13 h 335"/>
                  <a:gd name="T6" fmla="*/ 85 w 335"/>
                  <a:gd name="T7" fmla="*/ 85 h 335"/>
                  <a:gd name="T8" fmla="*/ 13 w 335"/>
                  <a:gd name="T9" fmla="*/ 321 h 335"/>
                </a:gdLst>
                <a:ahLst/>
                <a:cxnLst>
                  <a:cxn ang="0">
                    <a:pos x="T0" y="T1"/>
                  </a:cxn>
                  <a:cxn ang="0">
                    <a:pos x="T2" y="T3"/>
                  </a:cxn>
                  <a:cxn ang="0">
                    <a:pos x="T4" y="T5"/>
                  </a:cxn>
                  <a:cxn ang="0">
                    <a:pos x="T6" y="T7"/>
                  </a:cxn>
                  <a:cxn ang="0">
                    <a:pos x="T8" y="T9"/>
                  </a:cxn>
                </a:cxnLst>
                <a:rect l="0" t="0" r="r" b="b"/>
                <a:pathLst>
                  <a:path w="335" h="335">
                    <a:moveTo>
                      <a:pt x="13" y="321"/>
                    </a:moveTo>
                    <a:cubicBezTo>
                      <a:pt x="13" y="321"/>
                      <a:pt x="165" y="335"/>
                      <a:pt x="250" y="249"/>
                    </a:cubicBezTo>
                    <a:cubicBezTo>
                      <a:pt x="335" y="164"/>
                      <a:pt x="322" y="13"/>
                      <a:pt x="322" y="13"/>
                    </a:cubicBezTo>
                    <a:cubicBezTo>
                      <a:pt x="322" y="13"/>
                      <a:pt x="170" y="0"/>
                      <a:pt x="85" y="85"/>
                    </a:cubicBezTo>
                    <a:cubicBezTo>
                      <a:pt x="0" y="170"/>
                      <a:pt x="13" y="321"/>
                      <a:pt x="13" y="321"/>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2" name="Freeform 42"/>
              <p:cNvSpPr/>
              <p:nvPr/>
            </p:nvSpPr>
            <p:spPr bwMode="auto">
              <a:xfrm>
                <a:off x="5729490" y="1975983"/>
                <a:ext cx="338138" cy="1339849"/>
              </a:xfrm>
              <a:custGeom>
                <a:avLst/>
                <a:gdLst>
                  <a:gd name="T0" fmla="*/ 3 w 108"/>
                  <a:gd name="T1" fmla="*/ 214 h 429"/>
                  <a:gd name="T2" fmla="*/ 0 w 108"/>
                  <a:gd name="T3" fmla="*/ 214 h 429"/>
                  <a:gd name="T4" fmla="*/ 108 w 108"/>
                  <a:gd name="T5" fmla="*/ 429 h 429"/>
                  <a:gd name="T6" fmla="*/ 108 w 108"/>
                  <a:gd name="T7" fmla="*/ 427 h 429"/>
                  <a:gd name="T8" fmla="*/ 108 w 108"/>
                  <a:gd name="T9" fmla="*/ 0 h 429"/>
                  <a:gd name="T10" fmla="*/ 3 w 108"/>
                  <a:gd name="T11" fmla="*/ 214 h 429"/>
                </a:gdLst>
                <a:ahLst/>
                <a:cxnLst>
                  <a:cxn ang="0">
                    <a:pos x="T0" y="T1"/>
                  </a:cxn>
                  <a:cxn ang="0">
                    <a:pos x="T2" y="T3"/>
                  </a:cxn>
                  <a:cxn ang="0">
                    <a:pos x="T4" y="T5"/>
                  </a:cxn>
                  <a:cxn ang="0">
                    <a:pos x="T6" y="T7"/>
                  </a:cxn>
                  <a:cxn ang="0">
                    <a:pos x="T8" y="T9"/>
                  </a:cxn>
                  <a:cxn ang="0">
                    <a:pos x="T10" y="T11"/>
                  </a:cxn>
                </a:cxnLst>
                <a:rect l="0" t="0" r="r" b="b"/>
                <a:pathLst>
                  <a:path w="108" h="429">
                    <a:moveTo>
                      <a:pt x="3" y="214"/>
                    </a:moveTo>
                    <a:cubicBezTo>
                      <a:pt x="3" y="214"/>
                      <a:pt x="0" y="214"/>
                      <a:pt x="0" y="214"/>
                    </a:cubicBezTo>
                    <a:cubicBezTo>
                      <a:pt x="0" y="321"/>
                      <a:pt x="88" y="409"/>
                      <a:pt x="108" y="429"/>
                    </a:cubicBezTo>
                    <a:cubicBezTo>
                      <a:pt x="108" y="427"/>
                      <a:pt x="108" y="427"/>
                      <a:pt x="108" y="427"/>
                    </a:cubicBezTo>
                    <a:cubicBezTo>
                      <a:pt x="108" y="0"/>
                      <a:pt x="108" y="0"/>
                      <a:pt x="108" y="0"/>
                    </a:cubicBezTo>
                    <a:cubicBezTo>
                      <a:pt x="88" y="20"/>
                      <a:pt x="3" y="108"/>
                      <a:pt x="3" y="214"/>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3" name="Freeform 52"/>
              <p:cNvSpPr/>
              <p:nvPr/>
            </p:nvSpPr>
            <p:spPr bwMode="auto">
              <a:xfrm>
                <a:off x="3827689" y="2699883"/>
                <a:ext cx="936625" cy="693738"/>
              </a:xfrm>
              <a:custGeom>
                <a:avLst/>
                <a:gdLst>
                  <a:gd name="T0" fmla="*/ 180 w 300"/>
                  <a:gd name="T1" fmla="*/ 30 h 222"/>
                  <a:gd name="T2" fmla="*/ 0 w 300"/>
                  <a:gd name="T3" fmla="*/ 54 h 222"/>
                  <a:gd name="T4" fmla="*/ 0 w 300"/>
                  <a:gd name="T5" fmla="*/ 54 h 222"/>
                  <a:gd name="T6" fmla="*/ 120 w 300"/>
                  <a:gd name="T7" fmla="*/ 191 h 222"/>
                  <a:gd name="T8" fmla="*/ 300 w 300"/>
                  <a:gd name="T9" fmla="*/ 167 h 222"/>
                  <a:gd name="T10" fmla="*/ 299 w 300"/>
                  <a:gd name="T11" fmla="*/ 165 h 222"/>
                  <a:gd name="T12" fmla="*/ 180 w 300"/>
                  <a:gd name="T13" fmla="*/ 30 h 222"/>
                </a:gdLst>
                <a:ahLst/>
                <a:cxnLst>
                  <a:cxn ang="0">
                    <a:pos x="T0" y="T1"/>
                  </a:cxn>
                  <a:cxn ang="0">
                    <a:pos x="T2" y="T3"/>
                  </a:cxn>
                  <a:cxn ang="0">
                    <a:pos x="T4" y="T5"/>
                  </a:cxn>
                  <a:cxn ang="0">
                    <a:pos x="T6" y="T7"/>
                  </a:cxn>
                  <a:cxn ang="0">
                    <a:pos x="T8" y="T9"/>
                  </a:cxn>
                  <a:cxn ang="0">
                    <a:pos x="T10" y="T11"/>
                  </a:cxn>
                  <a:cxn ang="0">
                    <a:pos x="T12" y="T13"/>
                  </a:cxn>
                </a:cxnLst>
                <a:rect l="0" t="0" r="r" b="b"/>
                <a:pathLst>
                  <a:path w="300" h="222">
                    <a:moveTo>
                      <a:pt x="180" y="30"/>
                    </a:moveTo>
                    <a:cubicBezTo>
                      <a:pt x="99" y="0"/>
                      <a:pt x="5" y="51"/>
                      <a:pt x="0" y="54"/>
                    </a:cubicBezTo>
                    <a:cubicBezTo>
                      <a:pt x="0" y="54"/>
                      <a:pt x="0" y="54"/>
                      <a:pt x="0" y="54"/>
                    </a:cubicBezTo>
                    <a:cubicBezTo>
                      <a:pt x="0" y="54"/>
                      <a:pt x="37" y="160"/>
                      <a:pt x="120" y="191"/>
                    </a:cubicBezTo>
                    <a:cubicBezTo>
                      <a:pt x="203" y="222"/>
                      <a:pt x="300" y="167"/>
                      <a:pt x="300" y="167"/>
                    </a:cubicBezTo>
                    <a:cubicBezTo>
                      <a:pt x="300" y="167"/>
                      <a:pt x="299" y="166"/>
                      <a:pt x="299" y="165"/>
                    </a:cubicBezTo>
                    <a:cubicBezTo>
                      <a:pt x="294" y="153"/>
                      <a:pt x="257" y="59"/>
                      <a:pt x="180" y="3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4" name="Freeform 53"/>
              <p:cNvSpPr/>
              <p:nvPr/>
            </p:nvSpPr>
            <p:spPr bwMode="auto">
              <a:xfrm>
                <a:off x="3840389" y="4201658"/>
                <a:ext cx="911225" cy="711200"/>
              </a:xfrm>
              <a:custGeom>
                <a:avLst/>
                <a:gdLst>
                  <a:gd name="T0" fmla="*/ 111 w 292"/>
                  <a:gd name="T1" fmla="*/ 35 h 228"/>
                  <a:gd name="T2" fmla="*/ 1 w 292"/>
                  <a:gd name="T3" fmla="*/ 177 h 228"/>
                  <a:gd name="T4" fmla="*/ 0 w 292"/>
                  <a:gd name="T5" fmla="*/ 180 h 228"/>
                  <a:gd name="T6" fmla="*/ 181 w 292"/>
                  <a:gd name="T7" fmla="*/ 192 h 228"/>
                  <a:gd name="T8" fmla="*/ 292 w 292"/>
                  <a:gd name="T9" fmla="*/ 47 h 228"/>
                  <a:gd name="T10" fmla="*/ 291 w 292"/>
                  <a:gd name="T11" fmla="*/ 47 h 228"/>
                  <a:gd name="T12" fmla="*/ 111 w 292"/>
                  <a:gd name="T13" fmla="*/ 35 h 228"/>
                </a:gdLst>
                <a:ahLst/>
                <a:cxnLst>
                  <a:cxn ang="0">
                    <a:pos x="T0" y="T1"/>
                  </a:cxn>
                  <a:cxn ang="0">
                    <a:pos x="T2" y="T3"/>
                  </a:cxn>
                  <a:cxn ang="0">
                    <a:pos x="T4" y="T5"/>
                  </a:cxn>
                  <a:cxn ang="0">
                    <a:pos x="T6" y="T7"/>
                  </a:cxn>
                  <a:cxn ang="0">
                    <a:pos x="T8" y="T9"/>
                  </a:cxn>
                  <a:cxn ang="0">
                    <a:pos x="T10" y="T11"/>
                  </a:cxn>
                  <a:cxn ang="0">
                    <a:pos x="T12" y="T13"/>
                  </a:cxn>
                </a:cxnLst>
                <a:rect l="0" t="0" r="r" b="b"/>
                <a:pathLst>
                  <a:path w="292" h="228">
                    <a:moveTo>
                      <a:pt x="111" y="35"/>
                    </a:moveTo>
                    <a:cubicBezTo>
                      <a:pt x="39" y="68"/>
                      <a:pt x="7" y="158"/>
                      <a:pt x="1" y="177"/>
                    </a:cubicBezTo>
                    <a:cubicBezTo>
                      <a:pt x="1" y="179"/>
                      <a:pt x="0" y="180"/>
                      <a:pt x="0" y="180"/>
                    </a:cubicBezTo>
                    <a:cubicBezTo>
                      <a:pt x="0" y="180"/>
                      <a:pt x="101" y="228"/>
                      <a:pt x="181" y="192"/>
                    </a:cubicBezTo>
                    <a:cubicBezTo>
                      <a:pt x="262" y="155"/>
                      <a:pt x="292" y="47"/>
                      <a:pt x="292" y="47"/>
                    </a:cubicBezTo>
                    <a:cubicBezTo>
                      <a:pt x="292" y="47"/>
                      <a:pt x="291" y="47"/>
                      <a:pt x="291" y="47"/>
                    </a:cubicBezTo>
                    <a:cubicBezTo>
                      <a:pt x="282" y="43"/>
                      <a:pt x="187" y="0"/>
                      <a:pt x="111" y="35"/>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5" name="Freeform 54"/>
              <p:cNvSpPr/>
              <p:nvPr/>
            </p:nvSpPr>
            <p:spPr bwMode="auto">
              <a:xfrm>
                <a:off x="4819877" y="2444295"/>
                <a:ext cx="968375" cy="1049338"/>
              </a:xfrm>
              <a:custGeom>
                <a:avLst/>
                <a:gdLst>
                  <a:gd name="T0" fmla="*/ 1 w 310"/>
                  <a:gd name="T1" fmla="*/ 13 h 336"/>
                  <a:gd name="T2" fmla="*/ 0 w 310"/>
                  <a:gd name="T3" fmla="*/ 38 h 336"/>
                  <a:gd name="T4" fmla="*/ 73 w 310"/>
                  <a:gd name="T5" fmla="*/ 251 h 336"/>
                  <a:gd name="T6" fmla="*/ 310 w 310"/>
                  <a:gd name="T7" fmla="*/ 323 h 336"/>
                  <a:gd name="T8" fmla="*/ 310 w 310"/>
                  <a:gd name="T9" fmla="*/ 298 h 336"/>
                  <a:gd name="T10" fmla="*/ 238 w 310"/>
                  <a:gd name="T11" fmla="*/ 85 h 336"/>
                  <a:gd name="T12" fmla="*/ 1 w 310"/>
                  <a:gd name="T13" fmla="*/ 13 h 336"/>
                </a:gdLst>
                <a:ahLst/>
                <a:cxnLst>
                  <a:cxn ang="0">
                    <a:pos x="T0" y="T1"/>
                  </a:cxn>
                  <a:cxn ang="0">
                    <a:pos x="T2" y="T3"/>
                  </a:cxn>
                  <a:cxn ang="0">
                    <a:pos x="T4" y="T5"/>
                  </a:cxn>
                  <a:cxn ang="0">
                    <a:pos x="T6" y="T7"/>
                  </a:cxn>
                  <a:cxn ang="0">
                    <a:pos x="T8" y="T9"/>
                  </a:cxn>
                  <a:cxn ang="0">
                    <a:pos x="T10" y="T11"/>
                  </a:cxn>
                  <a:cxn ang="0">
                    <a:pos x="T12" y="T13"/>
                  </a:cxn>
                </a:cxnLst>
                <a:rect l="0" t="0" r="r" b="b"/>
                <a:pathLst>
                  <a:path w="310" h="336">
                    <a:moveTo>
                      <a:pt x="1" y="13"/>
                    </a:moveTo>
                    <a:cubicBezTo>
                      <a:pt x="1" y="13"/>
                      <a:pt x="0" y="22"/>
                      <a:pt x="0" y="38"/>
                    </a:cubicBezTo>
                    <a:cubicBezTo>
                      <a:pt x="1" y="84"/>
                      <a:pt x="9" y="186"/>
                      <a:pt x="73" y="251"/>
                    </a:cubicBezTo>
                    <a:cubicBezTo>
                      <a:pt x="158" y="336"/>
                      <a:pt x="310" y="323"/>
                      <a:pt x="310" y="323"/>
                    </a:cubicBezTo>
                    <a:cubicBezTo>
                      <a:pt x="310" y="323"/>
                      <a:pt x="310" y="313"/>
                      <a:pt x="310" y="298"/>
                    </a:cubicBezTo>
                    <a:cubicBezTo>
                      <a:pt x="310" y="251"/>
                      <a:pt x="301" y="149"/>
                      <a:pt x="238" y="85"/>
                    </a:cubicBezTo>
                    <a:cubicBezTo>
                      <a:pt x="153" y="0"/>
                      <a:pt x="1" y="13"/>
                      <a:pt x="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6" name="Freeform 55"/>
              <p:cNvSpPr/>
              <p:nvPr/>
            </p:nvSpPr>
            <p:spPr bwMode="auto">
              <a:xfrm>
                <a:off x="4283302" y="3406320"/>
                <a:ext cx="1360488" cy="730250"/>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7" name="Freeform 56"/>
              <p:cNvSpPr/>
              <p:nvPr/>
            </p:nvSpPr>
            <p:spPr bwMode="auto">
              <a:xfrm>
                <a:off x="4800827" y="4055608"/>
                <a:ext cx="968375" cy="1050925"/>
              </a:xfrm>
              <a:custGeom>
                <a:avLst/>
                <a:gdLst>
                  <a:gd name="T0" fmla="*/ 310 w 310"/>
                  <a:gd name="T1" fmla="*/ 36 h 337"/>
                  <a:gd name="T2" fmla="*/ 309 w 310"/>
                  <a:gd name="T3" fmla="*/ 14 h 337"/>
                  <a:gd name="T4" fmla="*/ 72 w 310"/>
                  <a:gd name="T5" fmla="*/ 86 h 337"/>
                  <a:gd name="T6" fmla="*/ 0 w 310"/>
                  <a:gd name="T7" fmla="*/ 298 h 337"/>
                  <a:gd name="T8" fmla="*/ 1 w 310"/>
                  <a:gd name="T9" fmla="*/ 323 h 337"/>
                  <a:gd name="T10" fmla="*/ 237 w 310"/>
                  <a:gd name="T11" fmla="*/ 251 h 337"/>
                  <a:gd name="T12" fmla="*/ 274 w 310"/>
                  <a:gd name="T13" fmla="*/ 201 h 337"/>
                  <a:gd name="T14" fmla="*/ 288 w 310"/>
                  <a:gd name="T15" fmla="*/ 168 h 337"/>
                  <a:gd name="T16" fmla="*/ 310 w 310"/>
                  <a:gd name="T17"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37">
                    <a:moveTo>
                      <a:pt x="310" y="36"/>
                    </a:moveTo>
                    <a:cubicBezTo>
                      <a:pt x="310" y="22"/>
                      <a:pt x="309" y="14"/>
                      <a:pt x="309" y="14"/>
                    </a:cubicBezTo>
                    <a:cubicBezTo>
                      <a:pt x="309" y="14"/>
                      <a:pt x="158" y="0"/>
                      <a:pt x="72" y="86"/>
                    </a:cubicBezTo>
                    <a:cubicBezTo>
                      <a:pt x="9" y="150"/>
                      <a:pt x="0" y="251"/>
                      <a:pt x="0" y="298"/>
                    </a:cubicBezTo>
                    <a:cubicBezTo>
                      <a:pt x="0" y="313"/>
                      <a:pt x="1" y="323"/>
                      <a:pt x="1" y="323"/>
                    </a:cubicBezTo>
                    <a:cubicBezTo>
                      <a:pt x="1" y="323"/>
                      <a:pt x="152" y="337"/>
                      <a:pt x="237" y="251"/>
                    </a:cubicBezTo>
                    <a:cubicBezTo>
                      <a:pt x="252" y="236"/>
                      <a:pt x="264" y="219"/>
                      <a:pt x="274" y="201"/>
                    </a:cubicBezTo>
                    <a:cubicBezTo>
                      <a:pt x="279" y="190"/>
                      <a:pt x="284" y="179"/>
                      <a:pt x="288" y="168"/>
                    </a:cubicBezTo>
                    <a:cubicBezTo>
                      <a:pt x="307" y="117"/>
                      <a:pt x="310" y="65"/>
                      <a:pt x="310" y="36"/>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28" name="Freeform 55"/>
              <p:cNvSpPr/>
              <p:nvPr/>
            </p:nvSpPr>
            <p:spPr bwMode="auto">
              <a:xfrm>
                <a:off x="6547642" y="3406321"/>
                <a:ext cx="1360488" cy="730251"/>
              </a:xfrm>
              <a:custGeom>
                <a:avLst/>
                <a:gdLst>
                  <a:gd name="T0" fmla="*/ 218 w 436"/>
                  <a:gd name="T1" fmla="*/ 0 h 234"/>
                  <a:gd name="T2" fmla="*/ 1 w 436"/>
                  <a:gd name="T3" fmla="*/ 116 h 234"/>
                  <a:gd name="T4" fmla="*/ 0 w 436"/>
                  <a:gd name="T5" fmla="*/ 117 h 234"/>
                  <a:gd name="T6" fmla="*/ 218 w 436"/>
                  <a:gd name="T7" fmla="*/ 234 h 234"/>
                  <a:gd name="T8" fmla="*/ 436 w 436"/>
                  <a:gd name="T9" fmla="*/ 117 h 234"/>
                  <a:gd name="T10" fmla="*/ 434 w 436"/>
                  <a:gd name="T11" fmla="*/ 116 h 234"/>
                  <a:gd name="T12" fmla="*/ 218 w 436"/>
                  <a:gd name="T13" fmla="*/ 0 h 234"/>
                </a:gdLst>
                <a:ahLst/>
                <a:cxnLst>
                  <a:cxn ang="0">
                    <a:pos x="T0" y="T1"/>
                  </a:cxn>
                  <a:cxn ang="0">
                    <a:pos x="T2" y="T3"/>
                  </a:cxn>
                  <a:cxn ang="0">
                    <a:pos x="T4" y="T5"/>
                  </a:cxn>
                  <a:cxn ang="0">
                    <a:pos x="T6" y="T7"/>
                  </a:cxn>
                  <a:cxn ang="0">
                    <a:pos x="T8" y="T9"/>
                  </a:cxn>
                  <a:cxn ang="0">
                    <a:pos x="T10" y="T11"/>
                  </a:cxn>
                  <a:cxn ang="0">
                    <a:pos x="T12" y="T13"/>
                  </a:cxn>
                </a:cxnLst>
                <a:rect l="0" t="0" r="r" b="b"/>
                <a:pathLst>
                  <a:path w="436" h="234">
                    <a:moveTo>
                      <a:pt x="218" y="0"/>
                    </a:moveTo>
                    <a:cubicBezTo>
                      <a:pt x="104" y="0"/>
                      <a:pt x="12" y="103"/>
                      <a:pt x="1" y="116"/>
                    </a:cubicBezTo>
                    <a:cubicBezTo>
                      <a:pt x="0" y="116"/>
                      <a:pt x="0" y="117"/>
                      <a:pt x="0" y="117"/>
                    </a:cubicBezTo>
                    <a:cubicBezTo>
                      <a:pt x="0" y="117"/>
                      <a:pt x="97" y="234"/>
                      <a:pt x="218" y="234"/>
                    </a:cubicBezTo>
                    <a:cubicBezTo>
                      <a:pt x="338" y="234"/>
                      <a:pt x="436" y="117"/>
                      <a:pt x="436" y="117"/>
                    </a:cubicBezTo>
                    <a:cubicBezTo>
                      <a:pt x="436" y="117"/>
                      <a:pt x="435" y="116"/>
                      <a:pt x="434" y="116"/>
                    </a:cubicBezTo>
                    <a:cubicBezTo>
                      <a:pt x="424" y="103"/>
                      <a:pt x="331" y="0"/>
                      <a:pt x="218" y="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nvGrpSpPr>
              <p:cNvPr id="29" name="Group 53"/>
              <p:cNvGrpSpPr/>
              <p:nvPr/>
            </p:nvGrpSpPr>
            <p:grpSpPr>
              <a:xfrm>
                <a:off x="5969510" y="3684603"/>
                <a:ext cx="295275" cy="290513"/>
                <a:chOff x="5945188" y="4418013"/>
                <a:chExt cx="295275" cy="290513"/>
              </a:xfrm>
            </p:grpSpPr>
            <p:sp>
              <p:nvSpPr>
                <p:cNvPr id="30" name="Freeform 41"/>
                <p:cNvSpPr/>
                <p:nvPr/>
              </p:nvSpPr>
              <p:spPr bwMode="auto">
                <a:xfrm>
                  <a:off x="5945188" y="4418013"/>
                  <a:ext cx="295275" cy="290513"/>
                </a:xfrm>
                <a:custGeom>
                  <a:avLst/>
                  <a:gdLst>
                    <a:gd name="T0" fmla="*/ 77 w 95"/>
                    <a:gd name="T1" fmla="*/ 80 h 93"/>
                    <a:gd name="T2" fmla="*/ 77 w 95"/>
                    <a:gd name="T3" fmla="*/ 17 h 93"/>
                    <a:gd name="T4" fmla="*/ 15 w 95"/>
                    <a:gd name="T5" fmla="*/ 17 h 93"/>
                    <a:gd name="T6" fmla="*/ 2 w 95"/>
                    <a:gd name="T7" fmla="*/ 50 h 93"/>
                    <a:gd name="T8" fmla="*/ 8 w 95"/>
                    <a:gd name="T9" fmla="*/ 20 h 93"/>
                    <a:gd name="T10" fmla="*/ 31 w 95"/>
                    <a:gd name="T11" fmla="*/ 7 h 93"/>
                    <a:gd name="T12" fmla="*/ 31 w 95"/>
                    <a:gd name="T13" fmla="*/ 93 h 93"/>
                    <a:gd name="T14" fmla="*/ 40 w 95"/>
                    <a:gd name="T15" fmla="*/ 93 h 93"/>
                    <a:gd name="T16" fmla="*/ 56 w 95"/>
                    <a:gd name="T17" fmla="*/ 91 h 93"/>
                    <a:gd name="T18" fmla="*/ 77 w 95"/>
                    <a:gd name="T1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3">
                      <a:moveTo>
                        <a:pt x="77" y="80"/>
                      </a:moveTo>
                      <a:cubicBezTo>
                        <a:pt x="95" y="63"/>
                        <a:pt x="95" y="35"/>
                        <a:pt x="77" y="17"/>
                      </a:cubicBezTo>
                      <a:cubicBezTo>
                        <a:pt x="60" y="0"/>
                        <a:pt x="32" y="0"/>
                        <a:pt x="15" y="17"/>
                      </a:cubicBezTo>
                      <a:cubicBezTo>
                        <a:pt x="6" y="26"/>
                        <a:pt x="1" y="38"/>
                        <a:pt x="2" y="50"/>
                      </a:cubicBezTo>
                      <a:cubicBezTo>
                        <a:pt x="2" y="39"/>
                        <a:pt x="0" y="28"/>
                        <a:pt x="8" y="20"/>
                      </a:cubicBezTo>
                      <a:cubicBezTo>
                        <a:pt x="16" y="12"/>
                        <a:pt x="31" y="7"/>
                        <a:pt x="31" y="7"/>
                      </a:cubicBezTo>
                      <a:cubicBezTo>
                        <a:pt x="31" y="93"/>
                        <a:pt x="31" y="93"/>
                        <a:pt x="31" y="93"/>
                      </a:cubicBezTo>
                      <a:cubicBezTo>
                        <a:pt x="31" y="93"/>
                        <a:pt x="39" y="93"/>
                        <a:pt x="40" y="93"/>
                      </a:cubicBezTo>
                      <a:cubicBezTo>
                        <a:pt x="44" y="93"/>
                        <a:pt x="52" y="92"/>
                        <a:pt x="56" y="91"/>
                      </a:cubicBezTo>
                      <a:cubicBezTo>
                        <a:pt x="63" y="89"/>
                        <a:pt x="72" y="85"/>
                        <a:pt x="77" y="80"/>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sp>
              <p:nvSpPr>
                <p:cNvPr id="31" name="Freeform 60"/>
                <p:cNvSpPr/>
                <p:nvPr/>
              </p:nvSpPr>
              <p:spPr bwMode="auto">
                <a:xfrm>
                  <a:off x="5952295" y="4440238"/>
                  <a:ext cx="106363" cy="265113"/>
                </a:xfrm>
                <a:custGeom>
                  <a:avLst/>
                  <a:gdLst>
                    <a:gd name="T0" fmla="*/ 11 w 34"/>
                    <a:gd name="T1" fmla="*/ 13 h 89"/>
                    <a:gd name="T2" fmla="*/ 1 w 34"/>
                    <a:gd name="T3" fmla="*/ 43 h 89"/>
                    <a:gd name="T4" fmla="*/ 9 w 34"/>
                    <a:gd name="T5" fmla="*/ 76 h 89"/>
                    <a:gd name="T6" fmla="*/ 34 w 34"/>
                    <a:gd name="T7" fmla="*/ 89 h 89"/>
                    <a:gd name="T8" fmla="*/ 34 w 34"/>
                    <a:gd name="T9" fmla="*/ 86 h 89"/>
                    <a:gd name="T10" fmla="*/ 34 w 34"/>
                    <a:gd name="T11" fmla="*/ 0 h 89"/>
                    <a:gd name="T12" fmla="*/ 11 w 34"/>
                    <a:gd name="T13" fmla="*/ 13 h 89"/>
                  </a:gdLst>
                  <a:ahLst/>
                  <a:cxnLst>
                    <a:cxn ang="0">
                      <a:pos x="T0" y="T1"/>
                    </a:cxn>
                    <a:cxn ang="0">
                      <a:pos x="T2" y="T3"/>
                    </a:cxn>
                    <a:cxn ang="0">
                      <a:pos x="T4" y="T5"/>
                    </a:cxn>
                    <a:cxn ang="0">
                      <a:pos x="T6" y="T7"/>
                    </a:cxn>
                    <a:cxn ang="0">
                      <a:pos x="T8" y="T9"/>
                    </a:cxn>
                    <a:cxn ang="0">
                      <a:pos x="T10" y="T11"/>
                    </a:cxn>
                    <a:cxn ang="0">
                      <a:pos x="T12" y="T13"/>
                    </a:cxn>
                  </a:cxnLst>
                  <a:rect l="0" t="0" r="r" b="b"/>
                  <a:pathLst>
                    <a:path w="34" h="89">
                      <a:moveTo>
                        <a:pt x="11" y="13"/>
                      </a:moveTo>
                      <a:cubicBezTo>
                        <a:pt x="3" y="21"/>
                        <a:pt x="2" y="32"/>
                        <a:pt x="1" y="43"/>
                      </a:cubicBezTo>
                      <a:cubicBezTo>
                        <a:pt x="1" y="55"/>
                        <a:pt x="0" y="67"/>
                        <a:pt x="9" y="76"/>
                      </a:cubicBezTo>
                      <a:cubicBezTo>
                        <a:pt x="18" y="84"/>
                        <a:pt x="34" y="88"/>
                        <a:pt x="34" y="89"/>
                      </a:cubicBezTo>
                      <a:cubicBezTo>
                        <a:pt x="34" y="86"/>
                        <a:pt x="34" y="86"/>
                        <a:pt x="34" y="86"/>
                      </a:cubicBezTo>
                      <a:cubicBezTo>
                        <a:pt x="34" y="0"/>
                        <a:pt x="34" y="0"/>
                        <a:pt x="34" y="0"/>
                      </a:cubicBezTo>
                      <a:cubicBezTo>
                        <a:pt x="34" y="0"/>
                        <a:pt x="19" y="5"/>
                        <a:pt x="11" y="13"/>
                      </a:cubicBezTo>
                      <a:close/>
                    </a:path>
                  </a:pathLst>
                </a:custGeom>
                <a:solidFill>
                  <a:schemeClr val="accent6">
                    <a:lumMod val="75000"/>
                  </a:schemeClr>
                </a:solidFill>
                <a:ln>
                  <a:noFill/>
                </a:ln>
              </p:spPr>
              <p:txBody>
                <a:bodyPr vert="horz" wrap="square" lIns="91435" tIns="45718" rIns="91435" bIns="45718" numCol="1" anchor="t" anchorCtr="0" compatLnSpc="1"/>
                <a:lstStyle/>
                <a:p>
                  <a:endParaRPr lang="id-ID">
                    <a:solidFill>
                      <a:schemeClr val="tx1">
                        <a:lumMod val="75000"/>
                        <a:lumOff val="25000"/>
                      </a:schemeClr>
                    </a:solidFill>
                    <a:latin typeface="+mn-ea"/>
                    <a:sym typeface="Arial" panose="020B0604020202020204" pitchFamily="34" charset="0"/>
                  </a:endParaRPr>
                </a:p>
              </p:txBody>
            </p:sp>
          </p:grpSp>
        </p:grpSp>
      </p:grpSp>
      <p:sp>
        <p:nvSpPr>
          <p:cNvPr id="33" name="矩形 32"/>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34" name="直接连接符 33"/>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564092" y="5842308"/>
            <a:ext cx="708216" cy="253916"/>
          </a:xfrm>
          <a:prstGeom prst="rect">
            <a:avLst/>
          </a:prstGeom>
          <a:noFill/>
        </p:spPr>
        <p:txBody>
          <a:bodyPr wrap="square" rtlCol="0">
            <a:spAutoFit/>
          </a:bodyPr>
          <a:lstStyle/>
          <a:p>
            <a:r>
              <a:rPr lang="zh-CN" altLang="en-US" sz="1050" dirty="0"/>
              <a:t>美国</a:t>
            </a:r>
            <a:endParaRPr lang="zh-CN" altLang="en-US" sz="1050" dirty="0"/>
          </a:p>
        </p:txBody>
      </p:sp>
      <p:sp>
        <p:nvSpPr>
          <p:cNvPr id="3" name="TextBox 8"/>
          <p:cNvSpPr txBox="1"/>
          <p:nvPr/>
        </p:nvSpPr>
        <p:spPr>
          <a:xfrm>
            <a:off x="1074183" y="6275405"/>
            <a:ext cx="362259" cy="348545"/>
          </a:xfrm>
          <a:prstGeom prst="rect">
            <a:avLst/>
          </a:prstGeom>
          <a:noFill/>
        </p:spPr>
        <p:txBody>
          <a:bodyPr wrap="square" rtlCol="0">
            <a:spAutoFit/>
          </a:bodyPr>
          <a:lstStyle/>
          <a:p>
            <a:r>
              <a:rPr lang="en-US" altLang="zh-CN" sz="1050" dirty="0"/>
              <a:t>0</a:t>
            </a:r>
            <a:endParaRPr lang="zh-CN" altLang="en-US" sz="1050" dirty="0"/>
          </a:p>
        </p:txBody>
      </p:sp>
      <p:sp>
        <p:nvSpPr>
          <p:cNvPr id="4" name="TextBox 10"/>
          <p:cNvSpPr txBox="1"/>
          <p:nvPr/>
        </p:nvSpPr>
        <p:spPr>
          <a:xfrm>
            <a:off x="3553024" y="6275405"/>
            <a:ext cx="549140" cy="348545"/>
          </a:xfrm>
          <a:prstGeom prst="rect">
            <a:avLst/>
          </a:prstGeom>
          <a:noFill/>
        </p:spPr>
        <p:txBody>
          <a:bodyPr wrap="square" rtlCol="0">
            <a:spAutoFit/>
          </a:bodyPr>
          <a:lstStyle/>
          <a:p>
            <a:r>
              <a:rPr lang="en-US" altLang="zh-CN" sz="1050" dirty="0"/>
              <a:t>50</a:t>
            </a:r>
            <a:endParaRPr lang="zh-CN" altLang="en-US" sz="1050" dirty="0"/>
          </a:p>
        </p:txBody>
      </p:sp>
      <p:sp>
        <p:nvSpPr>
          <p:cNvPr id="5" name="TextBox 12"/>
          <p:cNvSpPr txBox="1"/>
          <p:nvPr/>
        </p:nvSpPr>
        <p:spPr>
          <a:xfrm>
            <a:off x="6028078" y="6277337"/>
            <a:ext cx="657005" cy="348545"/>
          </a:xfrm>
          <a:prstGeom prst="rect">
            <a:avLst/>
          </a:prstGeom>
          <a:noFill/>
        </p:spPr>
        <p:txBody>
          <a:bodyPr wrap="square" rtlCol="0">
            <a:spAutoFit/>
          </a:bodyPr>
          <a:lstStyle/>
          <a:p>
            <a:r>
              <a:rPr lang="en-US" altLang="zh-CN" sz="1050" dirty="0"/>
              <a:t>100</a:t>
            </a:r>
            <a:endParaRPr lang="zh-CN" altLang="en-US" sz="1050" dirty="0"/>
          </a:p>
        </p:txBody>
      </p:sp>
      <p:sp>
        <p:nvSpPr>
          <p:cNvPr id="6" name="TextBox 13"/>
          <p:cNvSpPr txBox="1"/>
          <p:nvPr/>
        </p:nvSpPr>
        <p:spPr>
          <a:xfrm>
            <a:off x="8548890" y="6277337"/>
            <a:ext cx="657005" cy="348545"/>
          </a:xfrm>
          <a:prstGeom prst="rect">
            <a:avLst/>
          </a:prstGeom>
          <a:noFill/>
        </p:spPr>
        <p:txBody>
          <a:bodyPr wrap="square" rtlCol="0">
            <a:spAutoFit/>
          </a:bodyPr>
          <a:lstStyle/>
          <a:p>
            <a:r>
              <a:rPr lang="en-US" altLang="zh-CN" sz="1050" dirty="0"/>
              <a:t>150</a:t>
            </a:r>
            <a:endParaRPr lang="zh-CN" altLang="en-US" sz="1050" dirty="0"/>
          </a:p>
        </p:txBody>
      </p:sp>
      <p:sp>
        <p:nvSpPr>
          <p:cNvPr id="7" name="TextBox 14"/>
          <p:cNvSpPr txBox="1"/>
          <p:nvPr/>
        </p:nvSpPr>
        <p:spPr>
          <a:xfrm>
            <a:off x="567359" y="5342204"/>
            <a:ext cx="708216" cy="253916"/>
          </a:xfrm>
          <a:prstGeom prst="rect">
            <a:avLst/>
          </a:prstGeom>
          <a:noFill/>
        </p:spPr>
        <p:txBody>
          <a:bodyPr wrap="square" rtlCol="0">
            <a:spAutoFit/>
          </a:bodyPr>
          <a:lstStyle/>
          <a:p>
            <a:r>
              <a:rPr lang="zh-CN" altLang="en-US" sz="1050" dirty="0"/>
              <a:t>中国</a:t>
            </a:r>
            <a:endParaRPr lang="zh-CN" altLang="en-US" sz="1050" dirty="0"/>
          </a:p>
        </p:txBody>
      </p:sp>
      <p:sp>
        <p:nvSpPr>
          <p:cNvPr id="8" name="TextBox 15"/>
          <p:cNvSpPr txBox="1"/>
          <p:nvPr/>
        </p:nvSpPr>
        <p:spPr>
          <a:xfrm>
            <a:off x="570629" y="4848631"/>
            <a:ext cx="708216" cy="253916"/>
          </a:xfrm>
          <a:prstGeom prst="rect">
            <a:avLst/>
          </a:prstGeom>
          <a:noFill/>
        </p:spPr>
        <p:txBody>
          <a:bodyPr wrap="square" rtlCol="0">
            <a:spAutoFit/>
          </a:bodyPr>
          <a:lstStyle/>
          <a:p>
            <a:r>
              <a:rPr lang="zh-CN" altLang="en-US" sz="1050" dirty="0"/>
              <a:t>日本</a:t>
            </a:r>
            <a:endParaRPr lang="zh-CN" altLang="en-US" sz="1050" dirty="0"/>
          </a:p>
        </p:txBody>
      </p:sp>
      <p:sp>
        <p:nvSpPr>
          <p:cNvPr id="9" name="TextBox 16"/>
          <p:cNvSpPr txBox="1"/>
          <p:nvPr/>
        </p:nvSpPr>
        <p:spPr>
          <a:xfrm>
            <a:off x="573897" y="4348527"/>
            <a:ext cx="708216" cy="253916"/>
          </a:xfrm>
          <a:prstGeom prst="rect">
            <a:avLst/>
          </a:prstGeom>
          <a:noFill/>
        </p:spPr>
        <p:txBody>
          <a:bodyPr wrap="square" rtlCol="0">
            <a:spAutoFit/>
          </a:bodyPr>
          <a:lstStyle/>
          <a:p>
            <a:r>
              <a:rPr lang="zh-CN" altLang="en-US" sz="1050" dirty="0"/>
              <a:t>法国</a:t>
            </a:r>
            <a:endParaRPr lang="zh-CN" altLang="en-US" sz="1050" dirty="0"/>
          </a:p>
        </p:txBody>
      </p:sp>
      <p:sp>
        <p:nvSpPr>
          <p:cNvPr id="10" name="TextBox 17"/>
          <p:cNvSpPr txBox="1"/>
          <p:nvPr/>
        </p:nvSpPr>
        <p:spPr>
          <a:xfrm>
            <a:off x="564092" y="3841770"/>
            <a:ext cx="708216" cy="253916"/>
          </a:xfrm>
          <a:prstGeom prst="rect">
            <a:avLst/>
          </a:prstGeom>
          <a:noFill/>
        </p:spPr>
        <p:txBody>
          <a:bodyPr wrap="square" rtlCol="0">
            <a:spAutoFit/>
          </a:bodyPr>
          <a:lstStyle/>
          <a:p>
            <a:r>
              <a:rPr lang="zh-CN" altLang="en-US" sz="1050" dirty="0"/>
              <a:t>德国</a:t>
            </a:r>
            <a:endParaRPr lang="zh-CN" altLang="en-US" sz="1050" dirty="0"/>
          </a:p>
        </p:txBody>
      </p:sp>
      <p:sp>
        <p:nvSpPr>
          <p:cNvPr id="11" name="TextBox 18"/>
          <p:cNvSpPr txBox="1"/>
          <p:nvPr/>
        </p:nvSpPr>
        <p:spPr>
          <a:xfrm>
            <a:off x="567360" y="3341665"/>
            <a:ext cx="708216" cy="253916"/>
          </a:xfrm>
          <a:prstGeom prst="rect">
            <a:avLst/>
          </a:prstGeom>
          <a:noFill/>
        </p:spPr>
        <p:txBody>
          <a:bodyPr wrap="square" rtlCol="0">
            <a:spAutoFit/>
          </a:bodyPr>
          <a:lstStyle/>
          <a:p>
            <a:r>
              <a:rPr lang="zh-CN" altLang="en-US" sz="1050" dirty="0"/>
              <a:t>英国</a:t>
            </a:r>
            <a:endParaRPr lang="zh-CN" altLang="en-US" sz="1050" dirty="0"/>
          </a:p>
        </p:txBody>
      </p:sp>
      <p:sp>
        <p:nvSpPr>
          <p:cNvPr id="12" name="TextBox 19"/>
          <p:cNvSpPr txBox="1"/>
          <p:nvPr/>
        </p:nvSpPr>
        <p:spPr>
          <a:xfrm>
            <a:off x="570629" y="2848093"/>
            <a:ext cx="708216" cy="253916"/>
          </a:xfrm>
          <a:prstGeom prst="rect">
            <a:avLst/>
          </a:prstGeom>
          <a:noFill/>
        </p:spPr>
        <p:txBody>
          <a:bodyPr wrap="square" rtlCol="0">
            <a:spAutoFit/>
          </a:bodyPr>
          <a:lstStyle/>
          <a:p>
            <a:r>
              <a:rPr lang="zh-CN" altLang="en-US" sz="1050" dirty="0"/>
              <a:t>西班牙</a:t>
            </a:r>
            <a:endParaRPr lang="zh-CN" altLang="en-US" sz="1050" dirty="0"/>
          </a:p>
        </p:txBody>
      </p:sp>
      <p:sp>
        <p:nvSpPr>
          <p:cNvPr id="13" name="TextBox 20"/>
          <p:cNvSpPr txBox="1"/>
          <p:nvPr/>
        </p:nvSpPr>
        <p:spPr>
          <a:xfrm>
            <a:off x="573897" y="2347988"/>
            <a:ext cx="708216" cy="253916"/>
          </a:xfrm>
          <a:prstGeom prst="rect">
            <a:avLst/>
          </a:prstGeom>
          <a:noFill/>
        </p:spPr>
        <p:txBody>
          <a:bodyPr wrap="square" rtlCol="0">
            <a:spAutoFit/>
          </a:bodyPr>
          <a:lstStyle/>
          <a:p>
            <a:r>
              <a:rPr lang="zh-CN" altLang="en-US" sz="1050" dirty="0"/>
              <a:t>葡萄牙</a:t>
            </a:r>
            <a:endParaRPr lang="zh-CN" altLang="en-US" sz="1050" dirty="0"/>
          </a:p>
        </p:txBody>
      </p:sp>
      <p:sp>
        <p:nvSpPr>
          <p:cNvPr id="14" name="TextBox 21"/>
          <p:cNvSpPr txBox="1"/>
          <p:nvPr/>
        </p:nvSpPr>
        <p:spPr>
          <a:xfrm>
            <a:off x="8675633" y="3841306"/>
            <a:ext cx="2853604" cy="230832"/>
          </a:xfrm>
          <a:prstGeom prst="rect">
            <a:avLst/>
          </a:prstGeom>
          <a:noFill/>
        </p:spPr>
        <p:txBody>
          <a:bodyPr wrap="square" rtlCol="0">
            <a:spAutoFit/>
          </a:bodyPr>
          <a:lstStyle/>
          <a:p>
            <a:r>
              <a:rPr lang="zh-CN" altLang="en-US" sz="900" dirty="0"/>
              <a:t>对重点数据进行说明</a:t>
            </a:r>
            <a:endParaRPr lang="zh-CN" altLang="en-US" sz="900" dirty="0"/>
          </a:p>
        </p:txBody>
      </p:sp>
      <p:sp>
        <p:nvSpPr>
          <p:cNvPr id="15" name="TextBox 22"/>
          <p:cNvSpPr txBox="1"/>
          <p:nvPr/>
        </p:nvSpPr>
        <p:spPr>
          <a:xfrm>
            <a:off x="8685456" y="3144396"/>
            <a:ext cx="1900446" cy="461666"/>
          </a:xfrm>
          <a:prstGeom prst="rect">
            <a:avLst/>
          </a:prstGeom>
          <a:noFill/>
        </p:spPr>
        <p:txBody>
          <a:bodyPr wrap="square" rtlCol="0">
            <a:spAutoFit/>
          </a:bodyPr>
          <a:lstStyle/>
          <a:p>
            <a:r>
              <a:rPr lang="zh-CN" altLang="en-US" sz="2400" b="1" dirty="0">
                <a:solidFill>
                  <a:srgbClr val="2E4860"/>
                </a:solidFill>
              </a:rPr>
              <a:t>数据说明</a:t>
            </a:r>
            <a:endParaRPr lang="zh-CN" altLang="en-US" sz="2400" b="1" dirty="0">
              <a:solidFill>
                <a:srgbClr val="2E4860"/>
              </a:solidFill>
            </a:endParaRPr>
          </a:p>
        </p:txBody>
      </p:sp>
      <p:cxnSp>
        <p:nvCxnSpPr>
          <p:cNvPr id="16" name="直接连接符 15"/>
          <p:cNvCxnSpPr/>
          <p:nvPr/>
        </p:nvCxnSpPr>
        <p:spPr>
          <a:xfrm>
            <a:off x="8790043" y="3768308"/>
            <a:ext cx="26051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65117" y="2260697"/>
            <a:ext cx="0" cy="40147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68388" y="2343630"/>
            <a:ext cx="24805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68387" y="2848093"/>
            <a:ext cx="121123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72743" y="3845541"/>
            <a:ext cx="20000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68673" y="3341669"/>
            <a:ext cx="605330"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72020" y="4843682"/>
            <a:ext cx="2868094"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72308" y="4348527"/>
            <a:ext cx="1255253"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73397" y="5837359"/>
            <a:ext cx="4836646"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73687" y="5342204"/>
            <a:ext cx="1044679" cy="348545"/>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13961" y="2343177"/>
            <a:ext cx="203657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2479618" y="2848093"/>
            <a:ext cx="1157208"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74004" y="3344998"/>
            <a:ext cx="3525645"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flipV="1">
            <a:off x="5247109" y="3515940"/>
            <a:ext cx="3393659" cy="1"/>
          </a:xfrm>
          <a:prstGeom prst="line">
            <a:avLst/>
          </a:prstGeom>
          <a:ln>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231453" y="3842073"/>
            <a:ext cx="1248550"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520668" y="4348527"/>
            <a:ext cx="4037283"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140114" y="4843682"/>
            <a:ext cx="767052"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313163" y="5342204"/>
            <a:ext cx="2026769"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08996" y="5837619"/>
            <a:ext cx="3526681" cy="3485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50"/>
          <p:cNvSpPr txBox="1"/>
          <p:nvPr/>
        </p:nvSpPr>
        <p:spPr>
          <a:xfrm>
            <a:off x="11066714" y="6277337"/>
            <a:ext cx="657005" cy="348545"/>
          </a:xfrm>
          <a:prstGeom prst="rect">
            <a:avLst/>
          </a:prstGeom>
          <a:noFill/>
        </p:spPr>
        <p:txBody>
          <a:bodyPr wrap="square" rtlCol="0">
            <a:spAutoFit/>
          </a:bodyPr>
          <a:lstStyle/>
          <a:p>
            <a:r>
              <a:rPr lang="en-US" altLang="zh-CN" sz="1050" dirty="0"/>
              <a:t>200</a:t>
            </a:r>
            <a:endParaRPr lang="zh-CN" altLang="en-US" sz="1050" dirty="0"/>
          </a:p>
        </p:txBody>
      </p:sp>
      <p:sp>
        <p:nvSpPr>
          <p:cNvPr id="41" name="矩形 40"/>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2" name="直接连接符 4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527386" y="1343697"/>
            <a:ext cx="729803" cy="305101"/>
          </a:xfrm>
          <a:prstGeom prst="rect">
            <a:avLst/>
          </a:prstGeom>
          <a:solidFill>
            <a:srgbClr val="6C7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67544" y="1343696"/>
            <a:ext cx="729803" cy="3051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527385" y="950449"/>
            <a:ext cx="729803" cy="307777"/>
          </a:xfrm>
          <a:prstGeom prst="rect">
            <a:avLst/>
          </a:prstGeom>
          <a:noFill/>
        </p:spPr>
        <p:txBody>
          <a:bodyPr wrap="square" rtlCol="0">
            <a:spAutoFit/>
          </a:bodyPr>
          <a:lstStyle/>
          <a:p>
            <a:r>
              <a:rPr lang="zh-CN" altLang="en-US" sz="1400" dirty="0"/>
              <a:t>进货量</a:t>
            </a:r>
            <a:endParaRPr lang="zh-CN" altLang="en-US" sz="1400" dirty="0"/>
          </a:p>
        </p:txBody>
      </p:sp>
      <p:sp>
        <p:nvSpPr>
          <p:cNvPr id="46" name="文本框 45"/>
          <p:cNvSpPr txBox="1"/>
          <p:nvPr/>
        </p:nvSpPr>
        <p:spPr>
          <a:xfrm>
            <a:off x="6452404" y="949435"/>
            <a:ext cx="729803" cy="307777"/>
          </a:xfrm>
          <a:prstGeom prst="rect">
            <a:avLst/>
          </a:prstGeom>
          <a:noFill/>
        </p:spPr>
        <p:txBody>
          <a:bodyPr wrap="square" rtlCol="0">
            <a:spAutoFit/>
          </a:bodyPr>
          <a:lstStyle/>
          <a:p>
            <a:r>
              <a:rPr lang="zh-CN" altLang="en-US" sz="1400" dirty="0"/>
              <a:t>出货量</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3</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THREE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400694" y="2184892"/>
            <a:ext cx="7390612" cy="2488215"/>
            <a:chOff x="2323285" y="2578100"/>
            <a:chExt cx="7390612" cy="2488215"/>
          </a:xfrm>
        </p:grpSpPr>
        <p:sp>
          <p:nvSpPr>
            <p:cNvPr id="2" name="TextBox 3"/>
            <p:cNvSpPr txBox="1"/>
            <p:nvPr/>
          </p:nvSpPr>
          <p:spPr>
            <a:xfrm>
              <a:off x="2323285" y="4604650"/>
              <a:ext cx="969192" cy="461665"/>
            </a:xfrm>
            <a:prstGeom prst="rect">
              <a:avLst/>
            </a:prstGeom>
            <a:noFill/>
          </p:spPr>
          <p:txBody>
            <a:bodyPr wrap="square" rtlCol="0">
              <a:spAutoFit/>
            </a:bodyPr>
            <a:lstStyle/>
            <a:p>
              <a:r>
                <a:rPr lang="en-US" altLang="zh-CN" sz="2400" b="1" dirty="0"/>
                <a:t>70%</a:t>
              </a:r>
              <a:endParaRPr lang="zh-CN" altLang="en-US" sz="2400" b="1" dirty="0"/>
            </a:p>
          </p:txBody>
        </p:sp>
        <p:cxnSp>
          <p:nvCxnSpPr>
            <p:cNvPr id="3" name="直接连接符 2"/>
            <p:cNvCxnSpPr/>
            <p:nvPr/>
          </p:nvCxnSpPr>
          <p:spPr>
            <a:xfrm>
              <a:off x="2391548" y="5059352"/>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533651" y="2585063"/>
              <a:ext cx="1701800" cy="1701800"/>
              <a:chOff x="1050925" y="1327150"/>
              <a:chExt cx="1701800" cy="1701800"/>
            </a:xfrm>
          </p:grpSpPr>
          <p:sp>
            <p:nvSpPr>
              <p:cNvPr id="5" name="饼形 6"/>
              <p:cNvSpPr/>
              <p:nvPr/>
            </p:nvSpPr>
            <p:spPr>
              <a:xfrm>
                <a:off x="1117600" y="1393825"/>
                <a:ext cx="1568450" cy="1568450"/>
              </a:xfrm>
              <a:prstGeom prst="pie">
                <a:avLst>
                  <a:gd name="adj1" fmla="val 16230288"/>
                  <a:gd name="adj2" fmla="val 1225601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16"/>
            <p:cNvSpPr txBox="1"/>
            <p:nvPr/>
          </p:nvSpPr>
          <p:spPr>
            <a:xfrm>
              <a:off x="5034734" y="4597687"/>
              <a:ext cx="969192" cy="461665"/>
            </a:xfrm>
            <a:prstGeom prst="rect">
              <a:avLst/>
            </a:prstGeom>
            <a:noFill/>
          </p:spPr>
          <p:txBody>
            <a:bodyPr wrap="square" rtlCol="0">
              <a:spAutoFit/>
            </a:bodyPr>
            <a:lstStyle/>
            <a:p>
              <a:r>
                <a:rPr lang="en-US" altLang="zh-CN" sz="2400" b="1" dirty="0"/>
                <a:t>30%</a:t>
              </a:r>
              <a:endParaRPr lang="zh-CN" altLang="en-US" sz="2400" b="1" dirty="0"/>
            </a:p>
          </p:txBody>
        </p:sp>
        <p:cxnSp>
          <p:nvCxnSpPr>
            <p:cNvPr id="8" name="直接连接符 7"/>
            <p:cNvCxnSpPr/>
            <p:nvPr/>
          </p:nvCxnSpPr>
          <p:spPr>
            <a:xfrm>
              <a:off x="5102997" y="5052389"/>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245100" y="2578100"/>
              <a:ext cx="1701800" cy="1701800"/>
              <a:chOff x="1050925" y="1327150"/>
              <a:chExt cx="1701800" cy="1701800"/>
            </a:xfrm>
          </p:grpSpPr>
          <p:sp>
            <p:nvSpPr>
              <p:cNvPr id="10" name="饼形 19"/>
              <p:cNvSpPr/>
              <p:nvPr/>
            </p:nvSpPr>
            <p:spPr>
              <a:xfrm>
                <a:off x="1117600" y="1393825"/>
                <a:ext cx="1568450" cy="1568450"/>
              </a:xfrm>
              <a:prstGeom prst="pie">
                <a:avLst>
                  <a:gd name="adj1" fmla="val 10123717"/>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椭圆 10"/>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22"/>
            <p:cNvSpPr txBox="1"/>
            <p:nvPr/>
          </p:nvSpPr>
          <p:spPr>
            <a:xfrm>
              <a:off x="7747756" y="4601986"/>
              <a:ext cx="969192" cy="461665"/>
            </a:xfrm>
            <a:prstGeom prst="rect">
              <a:avLst/>
            </a:prstGeom>
            <a:noFill/>
          </p:spPr>
          <p:txBody>
            <a:bodyPr wrap="square" rtlCol="0">
              <a:spAutoFit/>
            </a:bodyPr>
            <a:lstStyle/>
            <a:p>
              <a:r>
                <a:rPr lang="en-US" altLang="zh-CN" sz="2400" b="1" dirty="0"/>
                <a:t>60%</a:t>
              </a:r>
              <a:endParaRPr lang="zh-CN" altLang="en-US" sz="2400" b="1" dirty="0"/>
            </a:p>
          </p:txBody>
        </p:sp>
        <p:cxnSp>
          <p:nvCxnSpPr>
            <p:cNvPr id="13" name="直接连接符 12"/>
            <p:cNvCxnSpPr/>
            <p:nvPr/>
          </p:nvCxnSpPr>
          <p:spPr>
            <a:xfrm>
              <a:off x="7816019" y="5056688"/>
              <a:ext cx="1897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7958122" y="2582399"/>
              <a:ext cx="1701800" cy="1701800"/>
              <a:chOff x="1050925" y="1327150"/>
              <a:chExt cx="1701800" cy="1701800"/>
            </a:xfrm>
          </p:grpSpPr>
          <p:sp>
            <p:nvSpPr>
              <p:cNvPr id="15" name="饼形 25"/>
              <p:cNvSpPr/>
              <p:nvPr/>
            </p:nvSpPr>
            <p:spPr>
              <a:xfrm>
                <a:off x="1117600" y="1393825"/>
                <a:ext cx="1568450" cy="1568450"/>
              </a:xfrm>
              <a:prstGeom prst="pie">
                <a:avLst>
                  <a:gd name="adj1" fmla="val 2430023"/>
                  <a:gd name="adj2" fmla="val 1623353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1050925" y="1327150"/>
                <a:ext cx="1701800" cy="1701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文本框 17"/>
          <p:cNvSpPr txBox="1"/>
          <p:nvPr/>
        </p:nvSpPr>
        <p:spPr>
          <a:xfrm>
            <a:off x="2468957"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0" name="文本框 19"/>
          <p:cNvSpPr txBox="1"/>
          <p:nvPr/>
        </p:nvSpPr>
        <p:spPr>
          <a:xfrm>
            <a:off x="5112143" y="4914900"/>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1" name="文本框 20"/>
          <p:cNvSpPr txBox="1"/>
          <p:nvPr/>
        </p:nvSpPr>
        <p:spPr>
          <a:xfrm>
            <a:off x="7893428" y="4852988"/>
            <a:ext cx="1897878" cy="954107"/>
          </a:xfrm>
          <a:prstGeom prst="rect">
            <a:avLst/>
          </a:prstGeom>
          <a:noFill/>
        </p:spPr>
        <p:txBody>
          <a:bodyPr wrap="square" rtlCol="0">
            <a:spAutoFit/>
          </a:bodyPr>
          <a:lstStyle/>
          <a:p>
            <a:r>
              <a:rPr lang="zh-CN" altLang="en-US" sz="1400" dirty="0">
                <a:latin typeface="+mn-ea"/>
              </a:rPr>
              <a:t>对数据进行简要说明</a:t>
            </a:r>
            <a:endParaRPr lang="en-US" altLang="zh-CN" sz="1400" dirty="0">
              <a:latin typeface="+mn-ea"/>
            </a:endParaRPr>
          </a:p>
          <a:p>
            <a:r>
              <a:rPr lang="zh-CN" altLang="en-US" sz="1400" dirty="0">
                <a:latin typeface="+mn-ea"/>
              </a:rPr>
              <a:t>圆形中的色块双击选中后拖动小圆点可以进行更改</a:t>
            </a:r>
            <a:endParaRPr lang="zh-CN" altLang="en-US" sz="1400" dirty="0">
              <a:latin typeface="+mn-ea"/>
            </a:endParaRPr>
          </a:p>
        </p:txBody>
      </p:sp>
      <p:sp>
        <p:nvSpPr>
          <p:cNvPr id="22" name="矩形 21"/>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3" name="直接连接符 22"/>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131942" y="1841347"/>
            <a:ext cx="2834729" cy="91628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五边形 2"/>
          <p:cNvSpPr/>
          <p:nvPr/>
        </p:nvSpPr>
        <p:spPr>
          <a:xfrm flipH="1">
            <a:off x="3297212" y="2751404"/>
            <a:ext cx="2834729" cy="91783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3722265" y="3071868"/>
            <a:ext cx="2409676" cy="365760"/>
          </a:xfrm>
          <a:prstGeom prst="rect">
            <a:avLst/>
          </a:prstGeom>
          <a:noFill/>
          <a:ln w="9525">
            <a:noFill/>
            <a:miter lim="800000"/>
          </a:ln>
        </p:spPr>
        <p:txBody>
          <a:bodyPr lIns="89858" tIns="44929" rIns="89858" bIns="44929">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自我精进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TextBox 16"/>
          <p:cNvSpPr txBox="1">
            <a:spLocks noChangeArrowheads="1"/>
          </p:cNvSpPr>
          <p:nvPr/>
        </p:nvSpPr>
        <p:spPr bwMode="auto">
          <a:xfrm>
            <a:off x="6131942" y="2102697"/>
            <a:ext cx="2409676" cy="365760"/>
          </a:xfrm>
          <a:prstGeom prst="rect">
            <a:avLst/>
          </a:prstGeom>
          <a:noFill/>
          <a:ln w="9525">
            <a:noFill/>
            <a:miter lim="800000"/>
          </a:ln>
        </p:spPr>
        <p:txBody>
          <a:bodyPr lIns="89858" tIns="44929" rIns="89858" bIns="44929">
            <a:spAutoFit/>
          </a:bodyPr>
          <a:lstStyle/>
          <a:p>
            <a:r>
              <a:rPr lang="zh-CN" altLang="en-US">
                <a:solidFill>
                  <a:schemeClr val="bg1"/>
                </a:solidFill>
                <a:latin typeface="微软雅黑" panose="020B0503020204020204" pitchFamily="34" charset="-122"/>
                <a:ea typeface="微软雅黑" panose="020B0503020204020204" pitchFamily="34" charset="-122"/>
              </a:rPr>
              <a:t>协作进步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658070" y="1651557"/>
            <a:ext cx="3189461" cy="642620"/>
          </a:xfrm>
          <a:prstGeom prst="rect">
            <a:avLst/>
          </a:prstGeom>
          <a:noFill/>
        </p:spPr>
        <p:txBody>
          <a:bodyPr lIns="89858" tIns="44929" rIns="89858" bIns="44929">
            <a:spAutoFit/>
          </a:bodyPr>
          <a:lstStyle/>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规划时间，思考的是</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defRPr/>
            </a:pPr>
            <a:r>
              <a:rPr lang="zh-CN" altLang="en-US" sz="1200" dirty="0">
                <a:solidFill>
                  <a:sysClr val="windowText" lastClr="000000"/>
                </a:solidFill>
                <a:latin typeface="微软雅黑" panose="020B0503020204020204" pitchFamily="34" charset="-122"/>
                <a:ea typeface="微软雅黑" panose="020B0503020204020204" pitchFamily="34" charset="-122"/>
              </a:rPr>
              <a:t>安排总结，可知进退</a:t>
            </a:r>
            <a:endParaRPr lang="zh-CN" altLang="en-US" sz="1200" dirty="0">
              <a:solidFill>
                <a:sysClr val="windowText" lastClr="00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343686" y="2909862"/>
            <a:ext cx="3189462" cy="642620"/>
          </a:xfrm>
          <a:prstGeom prst="rect">
            <a:avLst/>
          </a:prstGeom>
          <a:noFill/>
        </p:spPr>
        <p:txBody>
          <a:bodyPr lIns="89858" tIns="44929" rIns="89858" bIns="44929">
            <a:spAutoFit/>
          </a:bodyPr>
          <a:lstStyle/>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群策群力，未雨绸缪</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defRPr/>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协调统筹，集思广益</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92650" y="4176381"/>
            <a:ext cx="1665833"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3336280" y="4527958"/>
            <a:ext cx="2609701"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831653" y="4941762"/>
            <a:ext cx="2126829" cy="2224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4498925" y="417638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分析，总结</a:t>
            </a:r>
            <a:r>
              <a:rPr lang="zh-CN" altLang="en-US" sz="1100" dirty="0">
                <a:solidFill>
                  <a:schemeClr val="bg1"/>
                </a:solidFill>
                <a:latin typeface="微软雅黑" panose="020B0503020204020204" pitchFamily="34" charset="-122"/>
                <a:ea typeface="微软雅黑" panose="020B0503020204020204" pitchFamily="34" charset="-122"/>
              </a:rPr>
              <a:t>，反思</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3396565" y="4527959"/>
            <a:ext cx="2414270" cy="257810"/>
          </a:xfrm>
          <a:prstGeom prst="rect">
            <a:avLst/>
          </a:prstGeom>
          <a:noFill/>
          <a:ln w="9525">
            <a:noFill/>
            <a:miter lim="800000"/>
          </a:ln>
        </p:spPr>
        <p:txBody>
          <a:bodyPr wrap="none" lIns="89858" tIns="44929" rIns="89858" bIns="44929">
            <a:spAutoFit/>
          </a:bodyPr>
          <a:lstStyle/>
          <a:p>
            <a:pPr algn="l"/>
            <a:r>
              <a:rPr lang="zh-CN" altLang="en-US" sz="1100" dirty="0">
                <a:solidFill>
                  <a:schemeClr val="bg1"/>
                </a:solidFill>
                <a:latin typeface="微软雅黑" panose="020B0503020204020204" pitchFamily="34" charset="-122"/>
                <a:ea typeface="微软雅黑" panose="020B0503020204020204" pitchFamily="34" charset="-122"/>
              </a:rPr>
              <a:t>渴求成长，磨练心智，钻研</a:t>
            </a:r>
            <a:r>
              <a:rPr lang="zh-CN" altLang="en-US" sz="1100" dirty="0">
                <a:solidFill>
                  <a:schemeClr val="bg1"/>
                </a:solidFill>
                <a:latin typeface="微软雅黑" panose="020B0503020204020204" pitchFamily="34" charset="-122"/>
                <a:ea typeface="微软雅黑" panose="020B0503020204020204" pitchFamily="34" charset="-122"/>
                <a:sym typeface="+mn-ea"/>
              </a:rPr>
              <a:t>所系</a:t>
            </a:r>
            <a:r>
              <a:rPr lang="zh-CN" altLang="en-US" sz="1100" dirty="0">
                <a:solidFill>
                  <a:schemeClr val="bg1"/>
                </a:solidFill>
                <a:latin typeface="微软雅黑" panose="020B0503020204020204" pitchFamily="34" charset="-122"/>
                <a:ea typeface="微软雅黑" panose="020B0503020204020204" pitchFamily="34" charset="-122"/>
              </a:rPr>
              <a:t>所爱</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116705" y="4946650"/>
            <a:ext cx="1715770" cy="257810"/>
          </a:xfrm>
          <a:prstGeom prst="rect">
            <a:avLst/>
          </a:prstGeom>
          <a:noFill/>
          <a:ln w="9525">
            <a:noFill/>
            <a:miter lim="800000"/>
          </a:ln>
        </p:spPr>
        <p:txBody>
          <a:bodyPr wrap="squar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探索向内天地，向内</a:t>
            </a:r>
            <a:r>
              <a:rPr lang="zh-CN" altLang="en-US" sz="1100" dirty="0">
                <a:solidFill>
                  <a:schemeClr val="bg1"/>
                </a:solidFill>
                <a:latin typeface="微软雅黑" panose="020B0503020204020204" pitchFamily="34" charset="-122"/>
                <a:ea typeface="微软雅黑" panose="020B0503020204020204" pitchFamily="34" charset="-122"/>
              </a:rPr>
              <a:t>人我</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272584" y="4151491"/>
            <a:ext cx="1665833"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6285086" y="4504624"/>
            <a:ext cx="2609701" cy="22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6272583" y="4916871"/>
            <a:ext cx="2126829" cy="222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6478859" y="4151491"/>
            <a:ext cx="12966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对比，纠错，更正</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a:spLocks noChangeArrowheads="1"/>
          </p:cNvSpPr>
          <p:nvPr/>
        </p:nvSpPr>
        <p:spPr bwMode="auto">
          <a:xfrm>
            <a:off x="6485111" y="4504623"/>
            <a:ext cx="2414270"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交流中探索发现，集思广益头脑风暴</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6497612" y="4923095"/>
            <a:ext cx="1337945" cy="257810"/>
          </a:xfrm>
          <a:prstGeom prst="rect">
            <a:avLst/>
          </a:prstGeom>
          <a:noFill/>
          <a:ln w="9525">
            <a:noFill/>
            <a:miter lim="800000"/>
          </a:ln>
        </p:spPr>
        <p:txBody>
          <a:bodyPr wrap="none" lIns="89858" tIns="44929" rIns="89858" bIns="44929">
            <a:spAutoFit/>
          </a:bodyPr>
          <a:lstStyle/>
          <a:p>
            <a:r>
              <a:rPr lang="zh-CN" altLang="en-US" sz="1100" dirty="0">
                <a:solidFill>
                  <a:schemeClr val="bg1"/>
                </a:solidFill>
                <a:latin typeface="微软雅黑" panose="020B0503020204020204" pitchFamily="34" charset="-122"/>
                <a:ea typeface="微软雅黑" panose="020B0503020204020204" pitchFamily="34" charset="-122"/>
              </a:rPr>
              <a:t>换位思考 同理知心</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并无矛盾</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内外兼修，动静咸宜</a:t>
            </a:r>
            <a:endParaRPr lang="zh-CN" altLang="en-US" kern="0" dirty="0">
              <a:solidFill>
                <a:schemeClr val="bg2">
                  <a:lumMod val="10000"/>
                </a:schemeClr>
              </a:solidFill>
              <a:cs typeface="+mn-ea"/>
              <a:sym typeface="+mn-lt"/>
            </a:endParaRPr>
          </a:p>
        </p:txBody>
      </p:sp>
      <p:cxnSp>
        <p:nvCxnSpPr>
          <p:cNvPr id="22" name="直接连接符 21"/>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animBg="1"/>
      <p:bldP spid="9" grpId="0" animBg="1"/>
      <p:bldP spid="10" grpId="0" animBg="1"/>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2964612" y="1888831"/>
            <a:ext cx="1345871" cy="769085"/>
          </a:xfrm>
          <a:prstGeom prst="rect">
            <a:avLst/>
          </a:prstGeom>
          <a:noFill/>
        </p:spPr>
        <p:txBody>
          <a:bodyPr wrap="none" lIns="89858" tIns="44929" rIns="89858" bIns="44929" rtlCol="0">
            <a:spAutoFit/>
          </a:bodyPr>
          <a:lstStyle/>
          <a:p>
            <a:r>
              <a:rPr lang="en-US" altLang="zh-CN" sz="4400" dirty="0"/>
              <a:t>NO.1</a:t>
            </a:r>
            <a:endParaRPr lang="zh-CN" altLang="en-US" sz="4400" dirty="0"/>
          </a:p>
        </p:txBody>
      </p:sp>
      <p:sp>
        <p:nvSpPr>
          <p:cNvPr id="3" name="文本框 15"/>
          <p:cNvSpPr txBox="1"/>
          <p:nvPr/>
        </p:nvSpPr>
        <p:spPr>
          <a:xfrm>
            <a:off x="5377830" y="4224451"/>
            <a:ext cx="1345871" cy="769085"/>
          </a:xfrm>
          <a:prstGeom prst="rect">
            <a:avLst/>
          </a:prstGeom>
          <a:noFill/>
        </p:spPr>
        <p:txBody>
          <a:bodyPr wrap="none" lIns="89858" tIns="44929" rIns="89858" bIns="44929" rtlCol="0">
            <a:spAutoFit/>
          </a:bodyPr>
          <a:lstStyle/>
          <a:p>
            <a:r>
              <a:rPr lang="en-US" altLang="zh-CN" sz="4400" dirty="0"/>
              <a:t>NO.2</a:t>
            </a:r>
            <a:endParaRPr lang="zh-CN" altLang="en-US" sz="4400" dirty="0"/>
          </a:p>
        </p:txBody>
      </p:sp>
      <p:sp>
        <p:nvSpPr>
          <p:cNvPr id="4" name="文本框 16"/>
          <p:cNvSpPr txBox="1"/>
          <p:nvPr/>
        </p:nvSpPr>
        <p:spPr>
          <a:xfrm>
            <a:off x="7786233" y="1886425"/>
            <a:ext cx="1345871" cy="769085"/>
          </a:xfrm>
          <a:prstGeom prst="rect">
            <a:avLst/>
          </a:prstGeom>
          <a:noFill/>
        </p:spPr>
        <p:txBody>
          <a:bodyPr wrap="none" lIns="89858" tIns="44929" rIns="89858" bIns="44929" rtlCol="0">
            <a:spAutoFit/>
          </a:bodyPr>
          <a:lstStyle/>
          <a:p>
            <a:r>
              <a:rPr lang="en-US" altLang="zh-CN" sz="4400" dirty="0"/>
              <a:t>NO.3</a:t>
            </a:r>
            <a:endParaRPr lang="zh-CN" altLang="en-US" sz="4400" dirty="0"/>
          </a:p>
        </p:txBody>
      </p:sp>
      <p:sp>
        <p:nvSpPr>
          <p:cNvPr id="5" name="矩形 4"/>
          <p:cNvSpPr/>
          <p:nvPr/>
        </p:nvSpPr>
        <p:spPr>
          <a:xfrm>
            <a:off x="2515164" y="4120410"/>
            <a:ext cx="2200904" cy="860177"/>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6" name="矩形 5"/>
          <p:cNvSpPr/>
          <p:nvPr/>
        </p:nvSpPr>
        <p:spPr>
          <a:xfrm>
            <a:off x="7683433" y="4167900"/>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sp>
        <p:nvSpPr>
          <p:cNvPr id="7" name="矩形 6"/>
          <p:cNvSpPr/>
          <p:nvPr/>
        </p:nvSpPr>
        <p:spPr>
          <a:xfrm>
            <a:off x="4933196" y="1807913"/>
            <a:ext cx="2200904" cy="882186"/>
          </a:xfrm>
          <a:prstGeom prst="rect">
            <a:avLst/>
          </a:prstGeom>
        </p:spPr>
        <p:txBody>
          <a:bodyPr wrap="square" lIns="89858" tIns="44929" rIns="89858" bIns="44929">
            <a:spAutoFit/>
          </a:bodyPr>
          <a:lstStyle/>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en-US"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a:p>
            <a:pPr algn="ctr"/>
            <a:r>
              <a:rPr lang="zh-CN" altLang="en-US" sz="1000" kern="100" dirty="0">
                <a:latin typeface="方正兰亭细黑_GBK" panose="02000000000000000000" pitchFamily="2" charset="-122"/>
                <a:ea typeface="方正兰亭细黑_GBK" panose="02000000000000000000" pitchFamily="2" charset="-122"/>
                <a:cs typeface="Times New Roman" panose="02020603050405020304" pitchFamily="18" charset="0"/>
              </a:rPr>
              <a:t>单击此处修改文字内容</a:t>
            </a:r>
            <a:endParaRPr lang="zh-CN" altLang="zh-CN" sz="10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nvGrpSpPr>
          <p:cNvPr id="23" name="组合 22"/>
          <p:cNvGrpSpPr/>
          <p:nvPr/>
        </p:nvGrpSpPr>
        <p:grpSpPr>
          <a:xfrm>
            <a:off x="4716066" y="3008529"/>
            <a:ext cx="2625532" cy="995809"/>
            <a:chOff x="4716066" y="3008529"/>
            <a:chExt cx="2625532" cy="995809"/>
          </a:xfrm>
        </p:grpSpPr>
        <p:sp>
          <p:nvSpPr>
            <p:cNvPr id="17" name="圆角矩形 16"/>
            <p:cNvSpPr/>
            <p:nvPr/>
          </p:nvSpPr>
          <p:spPr>
            <a:xfrm>
              <a:off x="4716066" y="3008529"/>
              <a:ext cx="2625532" cy="739811"/>
            </a:xfrm>
            <a:prstGeom prst="roundRect">
              <a:avLst/>
            </a:prstGeom>
            <a:solidFill>
              <a:srgbClr val="FFC000"/>
            </a:solidFill>
            <a:ln>
              <a:noFill/>
            </a:ln>
            <a:effectLst>
              <a:outerShdw blurRad="304800" dist="190500" dir="10800000" algn="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2" name="等腰三角形 11"/>
            <p:cNvSpPr/>
            <p:nvPr/>
          </p:nvSpPr>
          <p:spPr>
            <a:xfrm flipV="1">
              <a:off x="5884495" y="3748339"/>
              <a:ext cx="298303" cy="255999"/>
            </a:xfrm>
            <a:prstGeom prst="triangle">
              <a:avLst/>
            </a:prstGeom>
            <a:solidFill>
              <a:srgbClr val="FFC000"/>
            </a:solidFill>
            <a:ln>
              <a:noFill/>
            </a:ln>
            <a:effectLst>
              <a:outerShdw blurRad="508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5553196" y="3272227"/>
              <a:ext cx="825867" cy="246221"/>
            </a:xfrm>
            <a:prstGeom prst="rect">
              <a:avLst/>
            </a:prstGeom>
          </p:spPr>
          <p:txBody>
            <a:bodyPr wrap="none">
              <a:spAutoFit/>
            </a:bodyPr>
            <a:lstStyle/>
            <a:p>
              <a:pPr algn="ctr"/>
              <a:r>
                <a:rPr lang="zh-CN" altLang="en-US" sz="1000" dirty="0">
                  <a:solidFill>
                    <a:schemeClr val="accent1">
                      <a:lumMod val="75000"/>
                    </a:schemeClr>
                  </a:solidFill>
                  <a:latin typeface="+mn-ea"/>
                </a:rPr>
                <a:t>请输入标题</a:t>
              </a:r>
              <a:endParaRPr lang="zh-CN" altLang="en-US" sz="1000" dirty="0">
                <a:solidFill>
                  <a:schemeClr val="accent1">
                    <a:lumMod val="75000"/>
                  </a:schemeClr>
                </a:solidFill>
                <a:latin typeface="+mn-ea"/>
              </a:endParaRPr>
            </a:p>
          </p:txBody>
        </p:sp>
      </p:grpSp>
      <p:grpSp>
        <p:nvGrpSpPr>
          <p:cNvPr id="24" name="组合 23"/>
          <p:cNvGrpSpPr/>
          <p:nvPr/>
        </p:nvGrpSpPr>
        <p:grpSpPr>
          <a:xfrm>
            <a:off x="7124469" y="2682004"/>
            <a:ext cx="2625532" cy="1066336"/>
            <a:chOff x="7124469" y="2682004"/>
            <a:chExt cx="2625532" cy="1066336"/>
          </a:xfrm>
        </p:grpSpPr>
        <p:sp>
          <p:nvSpPr>
            <p:cNvPr id="18" name="圆角矩形 17"/>
            <p:cNvSpPr/>
            <p:nvPr/>
          </p:nvSpPr>
          <p:spPr>
            <a:xfrm>
              <a:off x="7124469" y="3008529"/>
              <a:ext cx="2625532" cy="739811"/>
            </a:xfrm>
            <a:prstGeom prst="roundRect">
              <a:avLst/>
            </a:prstGeom>
            <a:solidFill>
              <a:schemeClr val="tx1">
                <a:lumMod val="65000"/>
                <a:lumOff val="35000"/>
              </a:schemeClr>
            </a:solidFill>
            <a:ln>
              <a:noFill/>
            </a:ln>
            <a:effectLst>
              <a:outerShdw blurRad="304800" dist="190500" dir="10800000" algn="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n-ea"/>
              </a:endParaRPr>
            </a:p>
          </p:txBody>
        </p:sp>
        <p:sp>
          <p:nvSpPr>
            <p:cNvPr id="11" name="等腰三角形 10"/>
            <p:cNvSpPr/>
            <p:nvPr/>
          </p:nvSpPr>
          <p:spPr>
            <a:xfrm>
              <a:off x="8288084" y="2682004"/>
              <a:ext cx="323038" cy="327873"/>
            </a:xfrm>
            <a:prstGeom prst="triangle">
              <a:avLst/>
            </a:prstGeom>
            <a:solidFill>
              <a:schemeClr val="tx1">
                <a:lumMod val="65000"/>
                <a:lumOff val="3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4" name="矩形 13"/>
            <p:cNvSpPr/>
            <p:nvPr/>
          </p:nvSpPr>
          <p:spPr>
            <a:xfrm>
              <a:off x="8280850" y="3256778"/>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grpSp>
        <p:nvGrpSpPr>
          <p:cNvPr id="22" name="组合 21"/>
          <p:cNvGrpSpPr/>
          <p:nvPr/>
        </p:nvGrpSpPr>
        <p:grpSpPr>
          <a:xfrm>
            <a:off x="2307663" y="2752530"/>
            <a:ext cx="2625532" cy="995811"/>
            <a:chOff x="2307663" y="2752530"/>
            <a:chExt cx="2625532" cy="995811"/>
          </a:xfrm>
        </p:grpSpPr>
        <p:sp>
          <p:nvSpPr>
            <p:cNvPr id="16" name="圆角矩形 15"/>
            <p:cNvSpPr/>
            <p:nvPr/>
          </p:nvSpPr>
          <p:spPr>
            <a:xfrm>
              <a:off x="2307663" y="3008530"/>
              <a:ext cx="2625532" cy="73981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等腰三角形 9"/>
            <p:cNvSpPr/>
            <p:nvPr/>
          </p:nvSpPr>
          <p:spPr>
            <a:xfrm>
              <a:off x="3471277" y="2752530"/>
              <a:ext cx="298303" cy="255999"/>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 name="矩形 14"/>
            <p:cNvSpPr/>
            <p:nvPr/>
          </p:nvSpPr>
          <p:spPr>
            <a:xfrm>
              <a:off x="3207496" y="3227349"/>
              <a:ext cx="825867" cy="246221"/>
            </a:xfrm>
            <a:prstGeom prst="rect">
              <a:avLst/>
            </a:prstGeom>
          </p:spPr>
          <p:txBody>
            <a:bodyPr wrap="none">
              <a:spAutoFit/>
            </a:bodyPr>
            <a:lstStyle/>
            <a:p>
              <a:pPr algn="ctr"/>
              <a:r>
                <a:rPr lang="zh-CN" altLang="en-US" sz="1000" dirty="0">
                  <a:solidFill>
                    <a:schemeClr val="bg1"/>
                  </a:solidFill>
                  <a:latin typeface="+mn-ea"/>
                </a:rPr>
                <a:t>请输入标题</a:t>
              </a:r>
              <a:endParaRPr lang="zh-CN" altLang="en-US" sz="1000" dirty="0">
                <a:solidFill>
                  <a:schemeClr val="bg1"/>
                </a:solidFill>
                <a:latin typeface="+mn-ea"/>
              </a:endParaRPr>
            </a:p>
          </p:txBody>
        </p:sp>
      </p:grpSp>
      <p:sp>
        <p:nvSpPr>
          <p:cNvPr id="20" name="矩形 19"/>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21" name="直接连接符 20"/>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4</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FOUR</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nvCxnSpPr>
        <p:spPr>
          <a:xfrm flipH="1">
            <a:off x="4251599" y="93698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77640" y="308610"/>
            <a:ext cx="2092960" cy="521970"/>
          </a:xfrm>
          <a:prstGeom prst="rect">
            <a:avLst/>
          </a:prstGeom>
          <a:noFill/>
        </p:spPr>
        <p:txBody>
          <a:bodyPr wrap="square" rtlCol="0">
            <a:spAutoFit/>
          </a:bodyPr>
          <a:lstStyle/>
          <a:p>
            <a:r>
              <a:rPr lang="zh-CN" altLang="en-US" sz="2800" b="1" dirty="0">
                <a:cs typeface="+mn-ea"/>
                <a:sym typeface="+mn-lt"/>
              </a:rPr>
              <a:t>出生地</a:t>
            </a:r>
            <a:r>
              <a:rPr lang="en-US" altLang="zh-CN" sz="2800" b="1" dirty="0">
                <a:cs typeface="+mn-ea"/>
                <a:sym typeface="+mn-lt"/>
              </a:rPr>
              <a:t>-</a:t>
            </a:r>
            <a:r>
              <a:rPr lang="zh-CN" altLang="en-US" sz="2800" b="1" dirty="0">
                <a:cs typeface="+mn-ea"/>
                <a:sym typeface="+mn-lt"/>
              </a:rPr>
              <a:t>盐城</a:t>
            </a:r>
            <a:endParaRPr lang="zh-CN" altLang="en-US" sz="2800" b="1" dirty="0">
              <a:cs typeface="+mn-ea"/>
              <a:sym typeface="+mn-lt"/>
            </a:endParaRPr>
          </a:p>
        </p:txBody>
      </p:sp>
      <p:sp>
        <p:nvSpPr>
          <p:cNvPr id="10" name="文本框 9"/>
          <p:cNvSpPr txBox="1"/>
          <p:nvPr/>
        </p:nvSpPr>
        <p:spPr>
          <a:xfrm>
            <a:off x="4401976" y="937474"/>
            <a:ext cx="2314936" cy="398780"/>
          </a:xfrm>
          <a:prstGeom prst="rect">
            <a:avLst/>
          </a:prstGeom>
          <a:noFill/>
        </p:spPr>
        <p:txBody>
          <a:bodyPr wrap="square" rtlCol="0">
            <a:spAutoFit/>
          </a:bodyPr>
          <a:lstStyle/>
          <a:p>
            <a:r>
              <a:rPr lang="zh-CN" altLang="en-US" sz="2000" b="1" dirty="0">
                <a:cs typeface="+mn-ea"/>
                <a:sym typeface="+mn-lt"/>
              </a:rPr>
              <a:t>东方湿地</a:t>
            </a:r>
            <a:endParaRPr lang="zh-CN" altLang="en-US" sz="2000" b="1" dirty="0">
              <a:cs typeface="+mn-ea"/>
              <a:sym typeface="+mn-lt"/>
            </a:endParaRPr>
          </a:p>
        </p:txBody>
      </p:sp>
      <p:sp>
        <p:nvSpPr>
          <p:cNvPr id="11" name="文本框 10"/>
          <p:cNvSpPr txBox="1"/>
          <p:nvPr/>
        </p:nvSpPr>
        <p:spPr>
          <a:xfrm>
            <a:off x="3646961" y="1277962"/>
            <a:ext cx="2754772" cy="2306955"/>
          </a:xfrm>
          <a:prstGeom prst="rect">
            <a:avLst/>
          </a:prstGeom>
          <a:noFill/>
        </p:spPr>
        <p:txBody>
          <a:bodyPr wrap="square" rtlCol="0">
            <a:spAutoFit/>
          </a:bodyPr>
          <a:lstStyle/>
          <a:p>
            <a:pPr marL="285750" indent="-285750">
              <a:buFont typeface="Wingdings" panose="05000000000000000000" charset="0"/>
              <a:buChar char="u"/>
            </a:pPr>
            <a:r>
              <a:rPr lang="zh-CN" altLang="en-US" sz="1600" dirty="0">
                <a:cs typeface="+mn-ea"/>
                <a:sym typeface="+mn-lt"/>
              </a:rPr>
              <a:t>拥有太平洋西海岸、亚洲大陆边缘最大的海岸型湿地</a:t>
            </a:r>
            <a:endParaRPr lang="zh-CN" altLang="en-US" sz="1600" dirty="0">
              <a:cs typeface="+mn-ea"/>
              <a:sym typeface="+mn-lt"/>
            </a:endParaRPr>
          </a:p>
          <a:p>
            <a:pPr marL="285750" indent="-285750">
              <a:buFont typeface="Wingdings" panose="05000000000000000000" charset="0"/>
              <a:buChar char="u"/>
            </a:pPr>
            <a:r>
              <a:rPr lang="zh-CN" altLang="en-US" sz="1600" dirty="0">
                <a:cs typeface="+mn-ea"/>
                <a:sym typeface="+mn-lt"/>
              </a:rPr>
              <a:t>丹顶鹤</a:t>
            </a:r>
            <a:r>
              <a:rPr lang="en-US" altLang="zh-CN" sz="1600" dirty="0">
                <a:cs typeface="+mn-ea"/>
                <a:sym typeface="+mn-lt"/>
              </a:rPr>
              <a:t>/</a:t>
            </a:r>
            <a:r>
              <a:rPr lang="zh-CN" altLang="en-US" sz="1600" dirty="0">
                <a:cs typeface="+mn-ea"/>
                <a:sym typeface="+mn-lt"/>
              </a:rPr>
              <a:t>麋鹿自然保护区</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新四军纪念馆</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江苏省盐城中学</a:t>
            </a:r>
            <a:r>
              <a:rPr lang="en-US" altLang="zh-CN" sz="1600" dirty="0">
                <a:cs typeface="+mn-ea"/>
                <a:sym typeface="+mn-lt"/>
              </a:rPr>
              <a:t>-</a:t>
            </a:r>
            <a:r>
              <a:rPr lang="zh-CN" altLang="en-US" sz="1600" dirty="0">
                <a:cs typeface="+mn-ea"/>
                <a:sym typeface="+mn-lt"/>
              </a:rPr>
              <a:t>瓜井</a:t>
            </a:r>
            <a:endParaRPr lang="en-US" altLang="zh-CN" sz="1600" dirty="0">
              <a:cs typeface="+mn-ea"/>
              <a:sym typeface="+mn-lt"/>
            </a:endParaRPr>
          </a:p>
          <a:p>
            <a:pPr marL="285750" indent="-285750">
              <a:buFont typeface="Wingdings" panose="05000000000000000000" charset="0"/>
              <a:buChar char="u"/>
            </a:pPr>
            <a:r>
              <a:rPr lang="zh-CN" altLang="en-US" sz="1600" dirty="0">
                <a:cs typeface="+mn-ea"/>
                <a:sym typeface="+mn-lt"/>
              </a:rPr>
              <a:t>门泊东吴万里船</a:t>
            </a:r>
            <a:endParaRPr lang="zh-CN" altLang="en-US" sz="1600" dirty="0">
              <a:cs typeface="+mn-ea"/>
              <a:sym typeface="+mn-lt"/>
            </a:endParaRPr>
          </a:p>
          <a:p>
            <a:endParaRPr lang="zh-CN" altLang="en-US" sz="1600" dirty="0">
              <a:cs typeface="+mn-ea"/>
              <a:sym typeface="+mn-lt"/>
            </a:endParaRPr>
          </a:p>
          <a:p>
            <a:endParaRPr lang="zh-CN" altLang="en-US" sz="1600" dirty="0">
              <a:cs typeface="+mn-ea"/>
              <a:sym typeface="+mn-lt"/>
            </a:endParaRPr>
          </a:p>
        </p:txBody>
      </p:sp>
      <p:pic>
        <p:nvPicPr>
          <p:cNvPr id="5" name="图片 4" descr="盐城麋鹿"/>
          <p:cNvPicPr>
            <a:picLocks noChangeAspect="1"/>
          </p:cNvPicPr>
          <p:nvPr/>
        </p:nvPicPr>
        <p:blipFill>
          <a:blip r:embed="rId2"/>
          <a:stretch>
            <a:fillRect/>
          </a:stretch>
        </p:blipFill>
        <p:spPr>
          <a:xfrm>
            <a:off x="5877560" y="2811145"/>
            <a:ext cx="6325870" cy="4747260"/>
          </a:xfrm>
          <a:prstGeom prst="rect">
            <a:avLst/>
          </a:prstGeom>
        </p:spPr>
      </p:pic>
      <p:pic>
        <p:nvPicPr>
          <p:cNvPr id="6" name="图片 5" descr="盐城002瓜井水"/>
          <p:cNvPicPr>
            <a:picLocks noChangeAspect="1"/>
          </p:cNvPicPr>
          <p:nvPr/>
        </p:nvPicPr>
        <p:blipFill>
          <a:blip r:embed="rId3"/>
          <a:stretch>
            <a:fillRect/>
          </a:stretch>
        </p:blipFill>
        <p:spPr>
          <a:xfrm>
            <a:off x="-119380" y="4099560"/>
            <a:ext cx="4521200" cy="3014345"/>
          </a:xfrm>
          <a:prstGeom prst="rect">
            <a:avLst/>
          </a:prstGeom>
        </p:spPr>
      </p:pic>
      <p:pic>
        <p:nvPicPr>
          <p:cNvPr id="9" name="图片 8" descr="盐城"/>
          <p:cNvPicPr>
            <a:picLocks noChangeAspect="1"/>
          </p:cNvPicPr>
          <p:nvPr/>
        </p:nvPicPr>
        <p:blipFill>
          <a:blip r:embed="rId4"/>
          <a:stretch>
            <a:fillRect/>
          </a:stretch>
        </p:blipFill>
        <p:spPr>
          <a:xfrm>
            <a:off x="6717030" y="126365"/>
            <a:ext cx="5486400" cy="4114800"/>
          </a:xfrm>
          <a:prstGeom prst="rect">
            <a:avLst/>
          </a:prstGeom>
        </p:spPr>
      </p:pic>
      <p:pic>
        <p:nvPicPr>
          <p:cNvPr id="2" name="图片 1" descr="盐城新四军"/>
          <p:cNvPicPr>
            <a:picLocks noChangeAspect="1"/>
          </p:cNvPicPr>
          <p:nvPr/>
        </p:nvPicPr>
        <p:blipFill>
          <a:blip r:embed="rId5"/>
          <a:stretch>
            <a:fillRect/>
          </a:stretch>
        </p:blipFill>
        <p:spPr>
          <a:xfrm>
            <a:off x="-119380" y="937260"/>
            <a:ext cx="388620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8742" y="5232727"/>
            <a:ext cx="5741836" cy="382239"/>
          </a:xfrm>
          <a:prstGeom prst="rect">
            <a:avLst/>
          </a:prstGeom>
          <a:noFill/>
        </p:spPr>
        <p:txBody>
          <a:bodyPr wrap="square" lIns="0" tIns="33696" rIns="67391" bIns="33696" rtlCol="0">
            <a:spAutoFit/>
          </a:bodyPr>
          <a:lstStyle/>
          <a:p>
            <a:pPr algn="ctr">
              <a:lnSpc>
                <a:spcPct val="125000"/>
              </a:lnSpc>
            </a:pPr>
            <a:r>
              <a:rPr lang="zh-CN" altLang="en-US" dirty="0">
                <a:solidFill>
                  <a:schemeClr val="bg2">
                    <a:lumMod val="75000"/>
                  </a:schemeClr>
                </a:solidFill>
                <a:cs typeface="+mn-ea"/>
                <a:sym typeface="+mn-lt"/>
              </a:rPr>
              <a:t>简明的总结本页面的内容或者点出重点</a:t>
            </a:r>
            <a:endParaRPr lang="en-US" altLang="zh-CN" dirty="0">
              <a:solidFill>
                <a:schemeClr val="bg2">
                  <a:lumMod val="75000"/>
                </a:schemeClr>
              </a:solidFill>
              <a:cs typeface="+mn-ea"/>
              <a:sym typeface="+mn-lt"/>
            </a:endParaRPr>
          </a:p>
        </p:txBody>
      </p:sp>
      <p:grpSp>
        <p:nvGrpSpPr>
          <p:cNvPr id="3" name="Group 3"/>
          <p:cNvGrpSpPr/>
          <p:nvPr/>
        </p:nvGrpSpPr>
        <p:grpSpPr>
          <a:xfrm>
            <a:off x="2214851" y="2333136"/>
            <a:ext cx="1772096" cy="2352146"/>
            <a:chOff x="839788" y="1541478"/>
            <a:chExt cx="2400300" cy="3200400"/>
          </a:xfrm>
        </p:grpSpPr>
        <p:sp>
          <p:nvSpPr>
            <p:cNvPr id="4" name="Rounded Rectangle 31"/>
            <p:cNvSpPr/>
            <p:nvPr/>
          </p:nvSpPr>
          <p:spPr>
            <a:xfrm>
              <a:off x="839788"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8"/>
            <p:cNvGrpSpPr/>
            <p:nvPr/>
          </p:nvGrpSpPr>
          <p:grpSpPr>
            <a:xfrm>
              <a:off x="1671413" y="1853967"/>
              <a:ext cx="737050" cy="737050"/>
              <a:chOff x="6197019" y="1440267"/>
              <a:chExt cx="737050" cy="737050"/>
            </a:xfrm>
          </p:grpSpPr>
          <p:sp>
            <p:nvSpPr>
              <p:cNvPr id="11" name="Oval 11"/>
              <p:cNvSpPr/>
              <p:nvPr/>
            </p:nvSpPr>
            <p:spPr>
              <a:xfrm>
                <a:off x="6197019" y="1440267"/>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12" name="Freeform 112"/>
              <p:cNvSpPr>
                <a:spLocks noChangeArrowheads="1"/>
              </p:cNvSpPr>
              <p:nvPr/>
            </p:nvSpPr>
            <p:spPr bwMode="auto">
              <a:xfrm>
                <a:off x="6397779" y="1665698"/>
                <a:ext cx="335530" cy="286188"/>
              </a:xfrm>
              <a:custGeom>
                <a:avLst/>
                <a:gdLst>
                  <a:gd name="T0" fmla="*/ 172426 w 601"/>
                  <a:gd name="T1" fmla="*/ 114823 h 510"/>
                  <a:gd name="T2" fmla="*/ 172426 w 601"/>
                  <a:gd name="T3" fmla="*/ 28164 h 510"/>
                  <a:gd name="T4" fmla="*/ 172426 w 601"/>
                  <a:gd name="T5" fmla="*/ 114823 h 510"/>
                  <a:gd name="T6" fmla="*/ 192902 w 601"/>
                  <a:gd name="T7" fmla="*/ 61383 h 510"/>
                  <a:gd name="T8" fmla="*/ 182844 w 601"/>
                  <a:gd name="T9" fmla="*/ 50912 h 510"/>
                  <a:gd name="T10" fmla="*/ 162368 w 601"/>
                  <a:gd name="T11" fmla="*/ 50912 h 510"/>
                  <a:gd name="T12" fmla="*/ 152310 w 601"/>
                  <a:gd name="T13" fmla="*/ 61383 h 510"/>
                  <a:gd name="T14" fmla="*/ 152310 w 601"/>
                  <a:gd name="T15" fmla="*/ 81604 h 510"/>
                  <a:gd name="T16" fmla="*/ 162368 w 601"/>
                  <a:gd name="T17" fmla="*/ 91714 h 510"/>
                  <a:gd name="T18" fmla="*/ 182844 w 601"/>
                  <a:gd name="T19" fmla="*/ 91714 h 510"/>
                  <a:gd name="T20" fmla="*/ 192902 w 601"/>
                  <a:gd name="T21" fmla="*/ 81604 h 510"/>
                  <a:gd name="T22" fmla="*/ 192902 w 601"/>
                  <a:gd name="T23" fmla="*/ 61383 h 510"/>
                  <a:gd name="T24" fmla="*/ 129320 w 601"/>
                  <a:gd name="T25" fmla="*/ 35747 h 510"/>
                  <a:gd name="T26" fmla="*/ 119261 w 601"/>
                  <a:gd name="T27" fmla="*/ 15165 h 510"/>
                  <a:gd name="T28" fmla="*/ 126805 w 601"/>
                  <a:gd name="T29" fmla="*/ 0 h 510"/>
                  <a:gd name="T30" fmla="*/ 136863 w 601"/>
                  <a:gd name="T31" fmla="*/ 5055 h 510"/>
                  <a:gd name="T32" fmla="*/ 129320 w 601"/>
                  <a:gd name="T33" fmla="*/ 35747 h 510"/>
                  <a:gd name="T34" fmla="*/ 96271 w 601"/>
                  <a:gd name="T35" fmla="*/ 15165 h 510"/>
                  <a:gd name="T36" fmla="*/ 50650 w 601"/>
                  <a:gd name="T37" fmla="*/ 58856 h 510"/>
                  <a:gd name="T38" fmla="*/ 78669 w 601"/>
                  <a:gd name="T39" fmla="*/ 5055 h 510"/>
                  <a:gd name="T40" fmla="*/ 96271 w 601"/>
                  <a:gd name="T41" fmla="*/ 10110 h 510"/>
                  <a:gd name="T42" fmla="*/ 81184 w 601"/>
                  <a:gd name="T43" fmla="*/ 68966 h 510"/>
                  <a:gd name="T44" fmla="*/ 116747 w 601"/>
                  <a:gd name="T45" fmla="*/ 68966 h 510"/>
                  <a:gd name="T46" fmla="*/ 136863 w 601"/>
                  <a:gd name="T47" fmla="*/ 114823 h 510"/>
                  <a:gd name="T48" fmla="*/ 147281 w 601"/>
                  <a:gd name="T49" fmla="*/ 163207 h 510"/>
                  <a:gd name="T50" fmla="*/ 157339 w 601"/>
                  <a:gd name="T51" fmla="*/ 124933 h 510"/>
                  <a:gd name="T52" fmla="*/ 187873 w 601"/>
                  <a:gd name="T53" fmla="*/ 122406 h 510"/>
                  <a:gd name="T54" fmla="*/ 174941 w 601"/>
                  <a:gd name="T55" fmla="*/ 176206 h 510"/>
                  <a:gd name="T56" fmla="*/ 164883 w 601"/>
                  <a:gd name="T57" fmla="*/ 183789 h 510"/>
                  <a:gd name="T58" fmla="*/ 159853 w 601"/>
                  <a:gd name="T59" fmla="*/ 183789 h 510"/>
                  <a:gd name="T60" fmla="*/ 50650 w 601"/>
                  <a:gd name="T61" fmla="*/ 183789 h 510"/>
                  <a:gd name="T62" fmla="*/ 50650 w 601"/>
                  <a:gd name="T63" fmla="*/ 183789 h 510"/>
                  <a:gd name="T64" fmla="*/ 40592 w 601"/>
                  <a:gd name="T65" fmla="*/ 176206 h 510"/>
                  <a:gd name="T66" fmla="*/ 10058 w 601"/>
                  <a:gd name="T67" fmla="*/ 89186 h 510"/>
                  <a:gd name="T68" fmla="*/ 10058 w 601"/>
                  <a:gd name="T69" fmla="*/ 68966 h 510"/>
                  <a:gd name="T70" fmla="*/ 81184 w 601"/>
                  <a:gd name="T71" fmla="*/ 68966 h 510"/>
                  <a:gd name="T72" fmla="*/ 96271 w 601"/>
                  <a:gd name="T73" fmla="*/ 153097 h 510"/>
                  <a:gd name="T74" fmla="*/ 116747 w 601"/>
                  <a:gd name="T75" fmla="*/ 153097 h 510"/>
                  <a:gd name="T76" fmla="*/ 106689 w 601"/>
                  <a:gd name="T77" fmla="*/ 89186 h 510"/>
                  <a:gd name="T78" fmla="*/ 96271 w 601"/>
                  <a:gd name="T79" fmla="*/ 153097 h 510"/>
                  <a:gd name="T80" fmla="*/ 76155 w 601"/>
                  <a:gd name="T81" fmla="*/ 99658 h 510"/>
                  <a:gd name="T82" fmla="*/ 55679 w 601"/>
                  <a:gd name="T83" fmla="*/ 99658 h 510"/>
                  <a:gd name="T84" fmla="*/ 65737 w 601"/>
                  <a:gd name="T85" fmla="*/ 163207 h 510"/>
                  <a:gd name="T86" fmla="*/ 76155 w 601"/>
                  <a:gd name="T87" fmla="*/ 99658 h 5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1" h="51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6" name="TextBox 5"/>
            <p:cNvSpPr txBox="1"/>
            <p:nvPr/>
          </p:nvSpPr>
          <p:spPr>
            <a:xfrm>
              <a:off x="1599874" y="2638838"/>
              <a:ext cx="88013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以客户为重</a:t>
              </a:r>
              <a:endParaRPr lang="en-US" sz="900" b="1" dirty="0">
                <a:solidFill>
                  <a:schemeClr val="bg2">
                    <a:lumMod val="50000"/>
                  </a:schemeClr>
                </a:solidFill>
                <a:cs typeface="+mn-ea"/>
                <a:sym typeface="+mn-lt"/>
              </a:endParaRPr>
            </a:p>
          </p:txBody>
        </p:sp>
        <p:sp>
          <p:nvSpPr>
            <p:cNvPr id="7" name="TextBox 6"/>
            <p:cNvSpPr txBox="1"/>
            <p:nvPr/>
          </p:nvSpPr>
          <p:spPr>
            <a:xfrm>
              <a:off x="839788" y="3009823"/>
              <a:ext cx="2400300" cy="939964"/>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8" name="Group 35"/>
            <p:cNvGrpSpPr/>
            <p:nvPr/>
          </p:nvGrpSpPr>
          <p:grpSpPr>
            <a:xfrm>
              <a:off x="1238551" y="4074034"/>
              <a:ext cx="1602773" cy="356315"/>
              <a:chOff x="4878401" y="4187518"/>
              <a:chExt cx="2924707" cy="510450"/>
            </a:xfrm>
          </p:grpSpPr>
          <p:sp>
            <p:nvSpPr>
              <p:cNvPr id="9" name="Rounded Rectangle 36"/>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p:cNvSpPr txBox="1"/>
              <p:nvPr/>
            </p:nvSpPr>
            <p:spPr>
              <a:xfrm>
                <a:off x="5802245" y="4244330"/>
                <a:ext cx="1074517" cy="449941"/>
              </a:xfrm>
              <a:prstGeom prst="rect">
                <a:avLst/>
              </a:prstGeom>
              <a:noFill/>
            </p:spPr>
            <p:txBody>
              <a:bodyPr wrap="none" rtlCol="0">
                <a:spAutoFit/>
              </a:bodyPr>
              <a:lstStyle/>
              <a:p>
                <a:pPr algn="ctr"/>
                <a:r>
                  <a:rPr lang="en-US" altLang="zh-CN" sz="900" dirty="0">
                    <a:solidFill>
                      <a:schemeClr val="bg1"/>
                    </a:solidFill>
                    <a:cs typeface="+mn-ea"/>
                    <a:sym typeface="+mn-lt"/>
                  </a:rPr>
                  <a:t>ONE</a:t>
                </a:r>
                <a:endParaRPr lang="en-US" sz="900" dirty="0">
                  <a:solidFill>
                    <a:schemeClr val="bg1"/>
                  </a:solidFill>
                  <a:cs typeface="+mn-ea"/>
                  <a:sym typeface="+mn-lt"/>
                </a:endParaRPr>
              </a:p>
            </p:txBody>
          </p:sp>
        </p:grpSp>
      </p:grpSp>
      <p:grpSp>
        <p:nvGrpSpPr>
          <p:cNvPr id="13" name="Group 5"/>
          <p:cNvGrpSpPr/>
          <p:nvPr/>
        </p:nvGrpSpPr>
        <p:grpSpPr>
          <a:xfrm>
            <a:off x="4211585" y="2333136"/>
            <a:ext cx="1772097" cy="2352146"/>
            <a:chOff x="3544358" y="1541478"/>
            <a:chExt cx="2400301" cy="3200400"/>
          </a:xfrm>
        </p:grpSpPr>
        <p:sp>
          <p:nvSpPr>
            <p:cNvPr id="14" name="Rounded Rectangle 4"/>
            <p:cNvSpPr/>
            <p:nvPr/>
          </p:nvSpPr>
          <p:spPr>
            <a:xfrm>
              <a:off x="3544359"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5" name="Group 13"/>
            <p:cNvGrpSpPr/>
            <p:nvPr/>
          </p:nvGrpSpPr>
          <p:grpSpPr>
            <a:xfrm>
              <a:off x="4375984" y="1853967"/>
              <a:ext cx="737050" cy="737050"/>
              <a:chOff x="9309498" y="725193"/>
              <a:chExt cx="737050" cy="737050"/>
            </a:xfrm>
          </p:grpSpPr>
          <p:sp>
            <p:nvSpPr>
              <p:cNvPr id="21" name="Oval 16"/>
              <p:cNvSpPr/>
              <p:nvPr/>
            </p:nvSpPr>
            <p:spPr>
              <a:xfrm>
                <a:off x="9309498" y="725193"/>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22" name="Freeform 138"/>
              <p:cNvSpPr>
                <a:spLocks noChangeArrowheads="1"/>
              </p:cNvSpPr>
              <p:nvPr/>
            </p:nvSpPr>
            <p:spPr bwMode="auto">
              <a:xfrm>
                <a:off x="9511492" y="930887"/>
                <a:ext cx="333062" cy="325662"/>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16" name="TextBox 15"/>
            <p:cNvSpPr txBox="1"/>
            <p:nvPr/>
          </p:nvSpPr>
          <p:spPr>
            <a:xfrm>
              <a:off x="4189366" y="2638838"/>
              <a:ext cx="1110287"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克服难题</a:t>
              </a:r>
              <a:r>
                <a:rPr lang="en-US" altLang="zh-CN" sz="900" b="1" dirty="0">
                  <a:solidFill>
                    <a:schemeClr val="bg2">
                      <a:lumMod val="50000"/>
                    </a:schemeClr>
                  </a:solidFill>
                  <a:cs typeface="+mn-ea"/>
                  <a:sym typeface="+mn-lt"/>
                </a:rPr>
                <a:t>/</a:t>
              </a:r>
              <a:r>
                <a:rPr lang="zh-CN" altLang="en-US" sz="900" b="1" dirty="0">
                  <a:solidFill>
                    <a:schemeClr val="bg2">
                      <a:lumMod val="50000"/>
                    </a:schemeClr>
                  </a:solidFill>
                  <a:cs typeface="+mn-ea"/>
                  <a:sym typeface="+mn-lt"/>
                </a:rPr>
                <a:t>投诉</a:t>
              </a:r>
              <a:endParaRPr lang="en-US" sz="900" b="1" dirty="0">
                <a:solidFill>
                  <a:schemeClr val="bg2">
                    <a:lumMod val="50000"/>
                  </a:schemeClr>
                </a:solidFill>
                <a:cs typeface="+mn-ea"/>
                <a:sym typeface="+mn-lt"/>
              </a:endParaRPr>
            </a:p>
          </p:txBody>
        </p:sp>
        <p:sp>
          <p:nvSpPr>
            <p:cNvPr id="17" name="TextBox 16"/>
            <p:cNvSpPr txBox="1"/>
            <p:nvPr/>
          </p:nvSpPr>
          <p:spPr>
            <a:xfrm>
              <a:off x="3544358"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18" name="Group 38"/>
            <p:cNvGrpSpPr/>
            <p:nvPr/>
          </p:nvGrpSpPr>
          <p:grpSpPr>
            <a:xfrm>
              <a:off x="3943121" y="4074034"/>
              <a:ext cx="1602773" cy="356315"/>
              <a:chOff x="4878401" y="4187518"/>
              <a:chExt cx="2924707" cy="510450"/>
            </a:xfrm>
          </p:grpSpPr>
          <p:sp>
            <p:nvSpPr>
              <p:cNvPr id="19" name="Rounded Rectangle 39"/>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TextBox 19"/>
              <p:cNvSpPr txBox="1"/>
              <p:nvPr/>
            </p:nvSpPr>
            <p:spPr>
              <a:xfrm>
                <a:off x="5778473" y="4244336"/>
                <a:ext cx="1122062" cy="449941"/>
              </a:xfrm>
              <a:prstGeom prst="rect">
                <a:avLst/>
              </a:prstGeom>
              <a:noFill/>
            </p:spPr>
            <p:txBody>
              <a:bodyPr wrap="none" rtlCol="0">
                <a:spAutoFit/>
              </a:bodyPr>
              <a:lstStyle/>
              <a:p>
                <a:pPr algn="ctr"/>
                <a:r>
                  <a:rPr lang="en-US" altLang="zh-CN" sz="900" dirty="0">
                    <a:solidFill>
                      <a:schemeClr val="bg1"/>
                    </a:solidFill>
                    <a:cs typeface="+mn-ea"/>
                    <a:sym typeface="+mn-lt"/>
                  </a:rPr>
                  <a:t>TWO</a:t>
                </a:r>
                <a:endParaRPr lang="en-US" sz="900" dirty="0">
                  <a:solidFill>
                    <a:schemeClr val="bg1"/>
                  </a:solidFill>
                  <a:cs typeface="+mn-ea"/>
                  <a:sym typeface="+mn-lt"/>
                </a:endParaRPr>
              </a:p>
            </p:txBody>
          </p:sp>
        </p:grpSp>
      </p:grpSp>
      <p:grpSp>
        <p:nvGrpSpPr>
          <p:cNvPr id="23" name="Group 7"/>
          <p:cNvGrpSpPr/>
          <p:nvPr/>
        </p:nvGrpSpPr>
        <p:grpSpPr>
          <a:xfrm>
            <a:off x="6208319" y="2333136"/>
            <a:ext cx="1772096" cy="2352146"/>
            <a:chOff x="6248930" y="1541478"/>
            <a:chExt cx="2400300" cy="3200400"/>
          </a:xfrm>
        </p:grpSpPr>
        <p:sp>
          <p:nvSpPr>
            <p:cNvPr id="24" name="Rounded Rectangle 32"/>
            <p:cNvSpPr/>
            <p:nvPr/>
          </p:nvSpPr>
          <p:spPr>
            <a:xfrm>
              <a:off x="6248930" y="1541478"/>
              <a:ext cx="2400300" cy="3200400"/>
            </a:xfrm>
            <a:prstGeom prst="roundRect">
              <a:avLst>
                <a:gd name="adj" fmla="val 4167"/>
              </a:avLst>
            </a:prstGeom>
            <a:solidFill>
              <a:schemeClr val="bg1"/>
            </a:solidFill>
            <a:ln>
              <a:noFill/>
            </a:ln>
            <a:effectLst>
              <a:outerShdw blurRad="635000" dist="1270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5" name="Group 23"/>
            <p:cNvGrpSpPr/>
            <p:nvPr/>
          </p:nvGrpSpPr>
          <p:grpSpPr>
            <a:xfrm>
              <a:off x="7063249" y="1853967"/>
              <a:ext cx="737050" cy="737050"/>
              <a:chOff x="8909343" y="1931570"/>
              <a:chExt cx="737050" cy="737050"/>
            </a:xfrm>
          </p:grpSpPr>
          <p:sp>
            <p:nvSpPr>
              <p:cNvPr id="31" name="Oval 26"/>
              <p:cNvSpPr/>
              <p:nvPr/>
            </p:nvSpPr>
            <p:spPr>
              <a:xfrm>
                <a:off x="8909343" y="1931570"/>
                <a:ext cx="737050" cy="737050"/>
              </a:xfrm>
              <a:prstGeom prst="ellipse">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cs typeface="+mn-ea"/>
                  <a:sym typeface="+mn-lt"/>
                </a:endParaRPr>
              </a:p>
            </p:txBody>
          </p:sp>
          <p:sp>
            <p:nvSpPr>
              <p:cNvPr id="32" name="Freeform 98"/>
              <p:cNvSpPr>
                <a:spLocks noChangeArrowheads="1"/>
              </p:cNvSpPr>
              <p:nvPr/>
            </p:nvSpPr>
            <p:spPr bwMode="auto">
              <a:xfrm>
                <a:off x="9140942" y="2132330"/>
                <a:ext cx="273853" cy="335530"/>
              </a:xfrm>
              <a:custGeom>
                <a:avLst/>
                <a:gdLst>
                  <a:gd name="T0" fmla="*/ 165736 w 488"/>
                  <a:gd name="T1" fmla="*/ 215541 h 601"/>
                  <a:gd name="T2" fmla="*/ 165736 w 488"/>
                  <a:gd name="T3" fmla="*/ 215541 h 601"/>
                  <a:gd name="T4" fmla="*/ 10110 w 488"/>
                  <a:gd name="T5" fmla="*/ 215541 h 601"/>
                  <a:gd name="T6" fmla="*/ 0 w 488"/>
                  <a:gd name="T7" fmla="*/ 205482 h 601"/>
                  <a:gd name="T8" fmla="*/ 0 w 488"/>
                  <a:gd name="T9" fmla="*/ 116751 h 601"/>
                  <a:gd name="T10" fmla="*/ 10110 w 488"/>
                  <a:gd name="T11" fmla="*/ 106333 h 601"/>
                  <a:gd name="T12" fmla="*/ 25276 w 488"/>
                  <a:gd name="T13" fmla="*/ 106333 h 601"/>
                  <a:gd name="T14" fmla="*/ 25276 w 488"/>
                  <a:gd name="T15" fmla="*/ 60711 h 601"/>
                  <a:gd name="T16" fmla="*/ 86659 w 488"/>
                  <a:gd name="T17" fmla="*/ 0 h 601"/>
                  <a:gd name="T18" fmla="*/ 147682 w 488"/>
                  <a:gd name="T19" fmla="*/ 60711 h 601"/>
                  <a:gd name="T20" fmla="*/ 147682 w 488"/>
                  <a:gd name="T21" fmla="*/ 106333 h 601"/>
                  <a:gd name="T22" fmla="*/ 165736 w 488"/>
                  <a:gd name="T23" fmla="*/ 106333 h 601"/>
                  <a:gd name="T24" fmla="*/ 175846 w 488"/>
                  <a:gd name="T25" fmla="*/ 116751 h 601"/>
                  <a:gd name="T26" fmla="*/ 175846 w 488"/>
                  <a:gd name="T27" fmla="*/ 205482 h 601"/>
                  <a:gd name="T28" fmla="*/ 165736 w 488"/>
                  <a:gd name="T29" fmla="*/ 215541 h 601"/>
                  <a:gd name="T30" fmla="*/ 76549 w 488"/>
                  <a:gd name="T31" fmla="*/ 164889 h 601"/>
                  <a:gd name="T32" fmla="*/ 76549 w 488"/>
                  <a:gd name="T33" fmla="*/ 164889 h 601"/>
                  <a:gd name="T34" fmla="*/ 76549 w 488"/>
                  <a:gd name="T35" fmla="*/ 185365 h 601"/>
                  <a:gd name="T36" fmla="*/ 86659 w 488"/>
                  <a:gd name="T37" fmla="*/ 195424 h 601"/>
                  <a:gd name="T38" fmla="*/ 96769 w 488"/>
                  <a:gd name="T39" fmla="*/ 185365 h 601"/>
                  <a:gd name="T40" fmla="*/ 96769 w 488"/>
                  <a:gd name="T41" fmla="*/ 164889 h 601"/>
                  <a:gd name="T42" fmla="*/ 106880 w 488"/>
                  <a:gd name="T43" fmla="*/ 147286 h 601"/>
                  <a:gd name="T44" fmla="*/ 86659 w 488"/>
                  <a:gd name="T45" fmla="*/ 126810 h 601"/>
                  <a:gd name="T46" fmla="*/ 66078 w 488"/>
                  <a:gd name="T47" fmla="*/ 147286 h 601"/>
                  <a:gd name="T48" fmla="*/ 76549 w 488"/>
                  <a:gd name="T49" fmla="*/ 164889 h 601"/>
                  <a:gd name="T50" fmla="*/ 127461 w 488"/>
                  <a:gd name="T51" fmla="*/ 60711 h 601"/>
                  <a:gd name="T52" fmla="*/ 127461 w 488"/>
                  <a:gd name="T53" fmla="*/ 60711 h 601"/>
                  <a:gd name="T54" fmla="*/ 86659 w 488"/>
                  <a:gd name="T55" fmla="*/ 20117 h 601"/>
                  <a:gd name="T56" fmla="*/ 45857 w 488"/>
                  <a:gd name="T57" fmla="*/ 60711 h 601"/>
                  <a:gd name="T58" fmla="*/ 45857 w 488"/>
                  <a:gd name="T59" fmla="*/ 106333 h 601"/>
                  <a:gd name="T60" fmla="*/ 127461 w 488"/>
                  <a:gd name="T61" fmla="*/ 106333 h 601"/>
                  <a:gd name="T62" fmla="*/ 127461 w 488"/>
                  <a:gd name="T63" fmla="*/ 60711 h 6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26" name="TextBox 25"/>
            <p:cNvSpPr txBox="1"/>
            <p:nvPr/>
          </p:nvSpPr>
          <p:spPr>
            <a:xfrm>
              <a:off x="7087179" y="2641230"/>
              <a:ext cx="723802"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服务至上</a:t>
              </a:r>
              <a:endParaRPr lang="en-US" sz="900" b="1" dirty="0">
                <a:solidFill>
                  <a:schemeClr val="bg2">
                    <a:lumMod val="50000"/>
                  </a:schemeClr>
                </a:solidFill>
                <a:cs typeface="+mn-ea"/>
                <a:sym typeface="+mn-lt"/>
              </a:endParaRPr>
            </a:p>
          </p:txBody>
        </p:sp>
        <p:sp>
          <p:nvSpPr>
            <p:cNvPr id="27" name="TextBox 26"/>
            <p:cNvSpPr txBox="1"/>
            <p:nvPr/>
          </p:nvSpPr>
          <p:spPr>
            <a:xfrm>
              <a:off x="6248930"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28" name="Group 41"/>
            <p:cNvGrpSpPr/>
            <p:nvPr/>
          </p:nvGrpSpPr>
          <p:grpSpPr>
            <a:xfrm>
              <a:off x="6630387" y="4074034"/>
              <a:ext cx="1602773" cy="356315"/>
              <a:chOff x="4878401" y="4187518"/>
              <a:chExt cx="2924707" cy="510450"/>
            </a:xfrm>
          </p:grpSpPr>
          <p:sp>
            <p:nvSpPr>
              <p:cNvPr id="29" name="Rounded Rectangle 42"/>
              <p:cNvSpPr/>
              <p:nvPr/>
            </p:nvSpPr>
            <p:spPr>
              <a:xfrm>
                <a:off x="4878401" y="4187518"/>
                <a:ext cx="2924707" cy="510450"/>
              </a:xfrm>
              <a:prstGeom prst="roundRect">
                <a:avLst>
                  <a:gd name="adj" fmla="val 50000"/>
                </a:avLst>
              </a:prstGeom>
              <a:solidFill>
                <a:schemeClr val="tx1">
                  <a:lumMod val="65000"/>
                  <a:lumOff val="35000"/>
                </a:schemeClr>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TextBox 29"/>
              <p:cNvSpPr txBox="1"/>
              <p:nvPr/>
            </p:nvSpPr>
            <p:spPr>
              <a:xfrm>
                <a:off x="5627914" y="4244330"/>
                <a:ext cx="1423181" cy="449941"/>
              </a:xfrm>
              <a:prstGeom prst="rect">
                <a:avLst/>
              </a:prstGeom>
              <a:noFill/>
            </p:spPr>
            <p:txBody>
              <a:bodyPr wrap="none" rtlCol="0">
                <a:spAutoFit/>
              </a:bodyPr>
              <a:lstStyle/>
              <a:p>
                <a:pPr algn="ctr"/>
                <a:r>
                  <a:rPr lang="en-US" altLang="zh-CN" sz="900" dirty="0">
                    <a:solidFill>
                      <a:schemeClr val="bg1"/>
                    </a:solidFill>
                    <a:cs typeface="+mn-ea"/>
                    <a:sym typeface="+mn-lt"/>
                  </a:rPr>
                  <a:t>THREE</a:t>
                </a:r>
                <a:endParaRPr lang="en-US" sz="900" dirty="0">
                  <a:solidFill>
                    <a:schemeClr val="bg1"/>
                  </a:solidFill>
                  <a:cs typeface="+mn-ea"/>
                  <a:sym typeface="+mn-lt"/>
                </a:endParaRPr>
              </a:p>
            </p:txBody>
          </p:sp>
        </p:grpSp>
      </p:grpSp>
      <p:grpSp>
        <p:nvGrpSpPr>
          <p:cNvPr id="33" name="Group 12"/>
          <p:cNvGrpSpPr/>
          <p:nvPr/>
        </p:nvGrpSpPr>
        <p:grpSpPr>
          <a:xfrm>
            <a:off x="8203881" y="2333136"/>
            <a:ext cx="1773268" cy="2352146"/>
            <a:chOff x="8951913" y="1541478"/>
            <a:chExt cx="2401887" cy="3200400"/>
          </a:xfrm>
        </p:grpSpPr>
        <p:sp>
          <p:nvSpPr>
            <p:cNvPr id="34" name="Rounded Rectangle 6"/>
            <p:cNvSpPr/>
            <p:nvPr/>
          </p:nvSpPr>
          <p:spPr>
            <a:xfrm>
              <a:off x="8953500" y="1541478"/>
              <a:ext cx="2400300" cy="3200400"/>
            </a:xfrm>
            <a:prstGeom prst="roundRect">
              <a:avLst>
                <a:gd name="adj" fmla="val 4167"/>
              </a:avLst>
            </a:prstGeom>
            <a:solidFill>
              <a:schemeClr val="bg1"/>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5" name="Group 18"/>
            <p:cNvGrpSpPr/>
            <p:nvPr/>
          </p:nvGrpSpPr>
          <p:grpSpPr>
            <a:xfrm>
              <a:off x="9785125" y="1853967"/>
              <a:ext cx="737050" cy="737050"/>
              <a:chOff x="6950917" y="2500287"/>
              <a:chExt cx="737050" cy="737050"/>
            </a:xfrm>
          </p:grpSpPr>
          <p:sp>
            <p:nvSpPr>
              <p:cNvPr id="41" name="Oval 21"/>
              <p:cNvSpPr/>
              <p:nvPr/>
            </p:nvSpPr>
            <p:spPr>
              <a:xfrm>
                <a:off x="6950917" y="2500287"/>
                <a:ext cx="737050" cy="737050"/>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42" name="Freeform 106"/>
              <p:cNvSpPr>
                <a:spLocks noChangeArrowheads="1"/>
              </p:cNvSpPr>
              <p:nvPr/>
            </p:nvSpPr>
            <p:spPr bwMode="auto">
              <a:xfrm>
                <a:off x="7150443" y="2709691"/>
                <a:ext cx="337998" cy="305925"/>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a:cs typeface="+mn-ea"/>
                  <a:sym typeface="+mn-lt"/>
                </a:endParaRPr>
              </a:p>
            </p:txBody>
          </p:sp>
        </p:grpSp>
        <p:sp>
          <p:nvSpPr>
            <p:cNvPr id="36" name="TextBox 35"/>
            <p:cNvSpPr txBox="1"/>
            <p:nvPr/>
          </p:nvSpPr>
          <p:spPr>
            <a:xfrm>
              <a:off x="9635417" y="2638838"/>
              <a:ext cx="1036463" cy="361189"/>
            </a:xfrm>
            <a:prstGeom prst="rect">
              <a:avLst/>
            </a:prstGeom>
            <a:noFill/>
          </p:spPr>
          <p:txBody>
            <a:bodyPr wrap="none" lIns="36000" rIns="36000" rtlCol="0">
              <a:spAutoFit/>
            </a:bodyPr>
            <a:lstStyle/>
            <a:p>
              <a:pPr algn="ctr">
                <a:lnSpc>
                  <a:spcPct val="125000"/>
                </a:lnSpc>
              </a:pPr>
              <a:r>
                <a:rPr lang="zh-CN" altLang="en-US" sz="900" b="1" dirty="0">
                  <a:solidFill>
                    <a:schemeClr val="bg2">
                      <a:lumMod val="50000"/>
                    </a:schemeClr>
                  </a:solidFill>
                  <a:cs typeface="+mn-ea"/>
                  <a:sym typeface="+mn-lt"/>
                </a:rPr>
                <a:t>展现品牌特色</a:t>
              </a:r>
              <a:endParaRPr lang="en-US" sz="900" b="1" dirty="0">
                <a:solidFill>
                  <a:schemeClr val="bg2">
                    <a:lumMod val="50000"/>
                  </a:schemeClr>
                </a:solidFill>
                <a:cs typeface="+mn-ea"/>
                <a:sym typeface="+mn-lt"/>
              </a:endParaRPr>
            </a:p>
          </p:txBody>
        </p:sp>
        <p:sp>
          <p:nvSpPr>
            <p:cNvPr id="37" name="TextBox 36"/>
            <p:cNvSpPr txBox="1"/>
            <p:nvPr/>
          </p:nvSpPr>
          <p:spPr>
            <a:xfrm>
              <a:off x="8951913" y="3009823"/>
              <a:ext cx="2400300" cy="973641"/>
            </a:xfrm>
            <a:prstGeom prst="rect">
              <a:avLst/>
            </a:prstGeom>
            <a:noFill/>
          </p:spPr>
          <p:txBody>
            <a:bodyPr wrap="square" lIns="36000" rIns="36000" rtlCol="0">
              <a:spAutoFit/>
            </a:bodyPr>
            <a:lstStyle/>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a:p>
              <a:pPr algn="ctr">
                <a:lnSpc>
                  <a:spcPct val="150000"/>
                </a:lnSpc>
              </a:pPr>
              <a:r>
                <a:rPr lang="zh-CN" altLang="en-US" sz="900" dirty="0">
                  <a:solidFill>
                    <a:schemeClr val="bg2">
                      <a:lumMod val="75000"/>
                    </a:schemeClr>
                  </a:solidFill>
                  <a:cs typeface="+mn-ea"/>
                  <a:sym typeface="+mn-lt"/>
                </a:rPr>
                <a:t>单击此处输入文字内容</a:t>
              </a:r>
              <a:endParaRPr lang="en-US" altLang="zh-CN" sz="900" dirty="0">
                <a:solidFill>
                  <a:schemeClr val="bg2">
                    <a:lumMod val="75000"/>
                  </a:schemeClr>
                </a:solidFill>
                <a:cs typeface="+mn-ea"/>
                <a:sym typeface="+mn-lt"/>
              </a:endParaRPr>
            </a:p>
          </p:txBody>
        </p:sp>
        <p:grpSp>
          <p:nvGrpSpPr>
            <p:cNvPr id="38" name="Group 44"/>
            <p:cNvGrpSpPr/>
            <p:nvPr/>
          </p:nvGrpSpPr>
          <p:grpSpPr>
            <a:xfrm>
              <a:off x="9350676" y="4074034"/>
              <a:ext cx="1602773" cy="356315"/>
              <a:chOff x="4878401" y="4187518"/>
              <a:chExt cx="2924707" cy="510450"/>
            </a:xfrm>
          </p:grpSpPr>
          <p:sp>
            <p:nvSpPr>
              <p:cNvPr id="39" name="Rounded Rectangle 45"/>
              <p:cNvSpPr/>
              <p:nvPr/>
            </p:nvSpPr>
            <p:spPr>
              <a:xfrm>
                <a:off x="4878401" y="4187518"/>
                <a:ext cx="2924707" cy="510450"/>
              </a:xfrm>
              <a:prstGeom prst="roundRect">
                <a:avLst>
                  <a:gd name="adj" fmla="val 50000"/>
                </a:avLst>
              </a:prstGeom>
              <a:solidFill>
                <a:srgbClr val="FFC000"/>
              </a:solidFill>
              <a:ln>
                <a:noFill/>
              </a:ln>
              <a:effectLst>
                <a:outerShdw blurRad="381000" dist="762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TextBox 39"/>
              <p:cNvSpPr txBox="1"/>
              <p:nvPr/>
            </p:nvSpPr>
            <p:spPr>
              <a:xfrm>
                <a:off x="5707156" y="4244330"/>
                <a:ext cx="1264699" cy="449941"/>
              </a:xfrm>
              <a:prstGeom prst="rect">
                <a:avLst/>
              </a:prstGeom>
              <a:noFill/>
            </p:spPr>
            <p:txBody>
              <a:bodyPr wrap="none" rtlCol="0">
                <a:spAutoFit/>
              </a:bodyPr>
              <a:lstStyle/>
              <a:p>
                <a:pPr algn="ctr"/>
                <a:r>
                  <a:rPr lang="en-US" altLang="zh-CN" sz="900" dirty="0">
                    <a:solidFill>
                      <a:schemeClr val="bg1"/>
                    </a:solidFill>
                    <a:cs typeface="+mn-ea"/>
                    <a:sym typeface="+mn-lt"/>
                  </a:rPr>
                  <a:t>FOUR</a:t>
                </a:r>
                <a:endParaRPr lang="en-US" sz="900" dirty="0">
                  <a:solidFill>
                    <a:schemeClr val="bg1"/>
                  </a:solidFill>
                  <a:cs typeface="+mn-ea"/>
                  <a:sym typeface="+mn-lt"/>
                </a:endParaRPr>
              </a:p>
            </p:txBody>
          </p:sp>
        </p:grpSp>
      </p:grpSp>
      <p:sp>
        <p:nvSpPr>
          <p:cNvPr id="44" name="矩形 43"/>
          <p:cNvSpPr/>
          <p:nvPr/>
        </p:nvSpPr>
        <p:spPr>
          <a:xfrm>
            <a:off x="1" y="429734"/>
            <a:ext cx="2791838" cy="861774"/>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单击输入标题</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输入小标题或者删除</a:t>
            </a:r>
            <a:endParaRPr lang="zh-CN" altLang="en-US" sz="3200" b="1" kern="0" dirty="0">
              <a:solidFill>
                <a:schemeClr val="bg2">
                  <a:lumMod val="10000"/>
                </a:schemeClr>
              </a:solidFill>
              <a:cs typeface="+mn-ea"/>
              <a:sym typeface="+mn-lt"/>
            </a:endParaRPr>
          </a:p>
        </p:txBody>
      </p:sp>
      <p:cxnSp>
        <p:nvCxnSpPr>
          <p:cNvPr id="45" name="直接连接符 44"/>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5</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FIVE</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单击输入标题</a:t>
            </a:r>
            <a:endParaRPr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8"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7466069" y="3518952"/>
            <a:ext cx="3255827" cy="73680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对要讲的内容进行简要的概括说明。</a:t>
            </a:r>
            <a:endParaRPr lang="en-US" altLang="zh-CN" sz="16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5" name="组合 4"/>
          <p:cNvGrpSpPr/>
          <p:nvPr/>
        </p:nvGrpSpPr>
        <p:grpSpPr>
          <a:xfrm>
            <a:off x="588318" y="2184948"/>
            <a:ext cx="2341973" cy="2331417"/>
            <a:chOff x="664329" y="2299272"/>
            <a:chExt cx="2212236" cy="2212236"/>
          </a:xfrm>
        </p:grpSpPr>
        <p:grpSp>
          <p:nvGrpSpPr>
            <p:cNvPr id="6" name="组合 5"/>
            <p:cNvGrpSpPr/>
            <p:nvPr/>
          </p:nvGrpSpPr>
          <p:grpSpPr>
            <a:xfrm>
              <a:off x="664329" y="2299272"/>
              <a:ext cx="2212236" cy="2212236"/>
              <a:chOff x="413242" y="2498776"/>
              <a:chExt cx="1860446" cy="1860447"/>
            </a:xfrm>
          </p:grpSpPr>
          <p:sp>
            <p:nvSpPr>
              <p:cNvPr id="8" name="椭圆 7"/>
              <p:cNvSpPr/>
              <p:nvPr/>
            </p:nvSpPr>
            <p:spPr>
              <a:xfrm>
                <a:off x="413242" y="2498776"/>
                <a:ext cx="1860446" cy="1860447"/>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sp>
            <p:nvSpPr>
              <p:cNvPr id="9" name="椭圆 8"/>
              <p:cNvSpPr/>
              <p:nvPr/>
            </p:nvSpPr>
            <p:spPr>
              <a:xfrm rot="10800000">
                <a:off x="621171" y="2706704"/>
                <a:ext cx="1444588" cy="1444589"/>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mn-ea"/>
                </a:endParaRPr>
              </a:p>
            </p:txBody>
          </p:sp>
        </p:grpSp>
        <p:sp>
          <p:nvSpPr>
            <p:cNvPr id="7" name="文本框 11"/>
            <p:cNvSpPr txBox="1"/>
            <p:nvPr/>
          </p:nvSpPr>
          <p:spPr>
            <a:xfrm>
              <a:off x="884042" y="3078762"/>
              <a:ext cx="1773434" cy="730108"/>
            </a:xfrm>
            <a:prstGeom prst="rect">
              <a:avLst/>
            </a:prstGeom>
            <a:noFill/>
          </p:spPr>
          <p:txBody>
            <a:bodyPr wrap="none" rtlCol="0">
              <a:spAutoFit/>
            </a:bodyPr>
            <a:lstStyle/>
            <a:p>
              <a:r>
                <a:rPr lang="zh-CN" altLang="en-US" sz="4400" b="1" dirty="0">
                  <a:solidFill>
                    <a:schemeClr val="bg1"/>
                  </a:solidFill>
                  <a:latin typeface="+mn-ea"/>
                </a:rPr>
                <a:t>关键词</a:t>
              </a:r>
              <a:endParaRPr lang="zh-CN" altLang="en-US" sz="4400" b="1" dirty="0">
                <a:solidFill>
                  <a:schemeClr val="bg1"/>
                </a:solidFill>
                <a:latin typeface="+mn-ea"/>
              </a:endParaRPr>
            </a:p>
          </p:txBody>
        </p:sp>
      </p:grpSp>
      <p:grpSp>
        <p:nvGrpSpPr>
          <p:cNvPr id="13" name="组合 12"/>
          <p:cNvGrpSpPr/>
          <p:nvPr/>
        </p:nvGrpSpPr>
        <p:grpSpPr>
          <a:xfrm>
            <a:off x="3765849" y="2769043"/>
            <a:ext cx="1226772" cy="1221243"/>
            <a:chOff x="4565417" y="2918257"/>
            <a:chExt cx="1661660" cy="1661660"/>
          </a:xfrm>
        </p:grpSpPr>
        <p:grpSp>
          <p:nvGrpSpPr>
            <p:cNvPr id="14" name="组合 13"/>
            <p:cNvGrpSpPr/>
            <p:nvPr/>
          </p:nvGrpSpPr>
          <p:grpSpPr>
            <a:xfrm>
              <a:off x="4565417" y="2918257"/>
              <a:ext cx="1661660" cy="1661660"/>
              <a:chOff x="4056366" y="1384710"/>
              <a:chExt cx="4088571" cy="4088570"/>
            </a:xfrm>
          </p:grpSpPr>
          <p:sp>
            <p:nvSpPr>
              <p:cNvPr id="16" name="椭圆 15"/>
              <p:cNvSpPr/>
              <p:nvPr/>
            </p:nvSpPr>
            <p:spPr>
              <a:xfrm>
                <a:off x="4500033" y="1833033"/>
                <a:ext cx="3191933" cy="3191933"/>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7" name="同心圆 16"/>
              <p:cNvSpPr/>
              <p:nvPr/>
            </p:nvSpPr>
            <p:spPr>
              <a:xfrm rot="10800000">
                <a:off x="4056366" y="1384710"/>
                <a:ext cx="4088571"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5" name="文本框 19"/>
            <p:cNvSpPr txBox="1"/>
            <p:nvPr/>
          </p:nvSpPr>
          <p:spPr>
            <a:xfrm>
              <a:off x="5144793" y="3491525"/>
              <a:ext cx="584504" cy="565339"/>
            </a:xfrm>
            <a:prstGeom prst="rect">
              <a:avLst/>
            </a:prstGeom>
            <a:noFill/>
          </p:spPr>
          <p:txBody>
            <a:bodyPr wrap="none" rtlCol="0">
              <a:spAutoFit/>
            </a:bodyPr>
            <a:lstStyle/>
            <a:p>
              <a:r>
                <a:rPr lang="en-US" altLang="zh-CN" sz="2100" dirty="0">
                  <a:solidFill>
                    <a:schemeClr val="bg1"/>
                  </a:solidFill>
                  <a:latin typeface="+mj-lt"/>
                </a:rPr>
                <a:t>01</a:t>
              </a:r>
              <a:endParaRPr lang="zh-CN" altLang="en-US" sz="2100" dirty="0">
                <a:solidFill>
                  <a:schemeClr val="bg1"/>
                </a:solidFill>
                <a:latin typeface="+mj-lt"/>
              </a:endParaRPr>
            </a:p>
          </p:txBody>
        </p:sp>
      </p:grpSp>
      <p:grpSp>
        <p:nvGrpSpPr>
          <p:cNvPr id="18" name="组合 17"/>
          <p:cNvGrpSpPr/>
          <p:nvPr/>
        </p:nvGrpSpPr>
        <p:grpSpPr>
          <a:xfrm>
            <a:off x="5845292" y="2769044"/>
            <a:ext cx="1226772" cy="1221243"/>
            <a:chOff x="7382018" y="2918258"/>
            <a:chExt cx="1661660" cy="1661660"/>
          </a:xfrm>
        </p:grpSpPr>
        <p:grpSp>
          <p:nvGrpSpPr>
            <p:cNvPr id="19" name="组合 18"/>
            <p:cNvGrpSpPr/>
            <p:nvPr/>
          </p:nvGrpSpPr>
          <p:grpSpPr>
            <a:xfrm>
              <a:off x="7382018" y="2918258"/>
              <a:ext cx="1661660" cy="1661660"/>
              <a:chOff x="4134502" y="1384713"/>
              <a:chExt cx="4088570" cy="4088570"/>
            </a:xfrm>
          </p:grpSpPr>
          <p:sp>
            <p:nvSpPr>
              <p:cNvPr id="21" name="椭圆 20"/>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2"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20" name="文本框 24"/>
            <p:cNvSpPr txBox="1"/>
            <p:nvPr/>
          </p:nvSpPr>
          <p:spPr>
            <a:xfrm>
              <a:off x="7904126" y="3487478"/>
              <a:ext cx="627929" cy="565339"/>
            </a:xfrm>
            <a:prstGeom prst="rect">
              <a:avLst/>
            </a:prstGeom>
            <a:noFill/>
          </p:spPr>
          <p:txBody>
            <a:bodyPr wrap="none" rtlCol="0">
              <a:spAutoFit/>
            </a:bodyPr>
            <a:lstStyle/>
            <a:p>
              <a:r>
                <a:rPr lang="en-US" altLang="zh-CN" sz="2100" dirty="0">
                  <a:solidFill>
                    <a:schemeClr val="bg1"/>
                  </a:solidFill>
                  <a:latin typeface="+mj-lt"/>
                </a:rPr>
                <a:t>02</a:t>
              </a:r>
              <a:endParaRPr lang="zh-CN" altLang="en-US" sz="2100" dirty="0">
                <a:solidFill>
                  <a:schemeClr val="bg1"/>
                </a:solidFill>
                <a:latin typeface="+mj-lt"/>
              </a:endParaRPr>
            </a:p>
          </p:txBody>
        </p:sp>
      </p:grpSp>
      <p:grpSp>
        <p:nvGrpSpPr>
          <p:cNvPr id="96" name="组合 95"/>
          <p:cNvGrpSpPr/>
          <p:nvPr/>
        </p:nvGrpSpPr>
        <p:grpSpPr>
          <a:xfrm>
            <a:off x="7924735" y="2769043"/>
            <a:ext cx="1226772" cy="1221243"/>
            <a:chOff x="7924735" y="2769043"/>
            <a:chExt cx="1226772" cy="1221243"/>
          </a:xfrm>
        </p:grpSpPr>
        <p:sp>
          <p:nvSpPr>
            <p:cNvPr id="26" name="椭圆 25"/>
            <p:cNvSpPr/>
            <p:nvPr/>
          </p:nvSpPr>
          <p:spPr>
            <a:xfrm>
              <a:off x="8026192"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27" name="同心圆 26"/>
            <p:cNvSpPr/>
            <p:nvPr/>
          </p:nvSpPr>
          <p:spPr>
            <a:xfrm rot="10800000">
              <a:off x="7924735"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97" name="组合 96"/>
          <p:cNvGrpSpPr/>
          <p:nvPr/>
        </p:nvGrpSpPr>
        <p:grpSpPr>
          <a:xfrm>
            <a:off x="10004178" y="2769044"/>
            <a:ext cx="1226772" cy="1221243"/>
            <a:chOff x="10004178" y="2769044"/>
            <a:chExt cx="1226772" cy="1221243"/>
          </a:xfrm>
        </p:grpSpPr>
        <p:sp>
          <p:nvSpPr>
            <p:cNvPr id="46" name="椭圆 45"/>
            <p:cNvSpPr/>
            <p:nvPr/>
          </p:nvSpPr>
          <p:spPr>
            <a:xfrm>
              <a:off x="10137301"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04</a:t>
              </a:r>
              <a:endParaRPr lang="zh-CN" altLang="en-US" dirty="0">
                <a:solidFill>
                  <a:schemeClr val="bg1"/>
                </a:solidFill>
                <a:latin typeface="+mj-lt"/>
              </a:endParaRPr>
            </a:p>
          </p:txBody>
        </p:sp>
        <p:sp>
          <p:nvSpPr>
            <p:cNvPr id="47" name="同心圆 26"/>
            <p:cNvSpPr/>
            <p:nvPr/>
          </p:nvSpPr>
          <p:spPr>
            <a:xfrm rot="10800000">
              <a:off x="10004178"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25" name="文本框 29"/>
          <p:cNvSpPr txBox="1"/>
          <p:nvPr/>
        </p:nvSpPr>
        <p:spPr>
          <a:xfrm>
            <a:off x="8287687" y="3187393"/>
            <a:ext cx="471604" cy="415498"/>
          </a:xfrm>
          <a:prstGeom prst="rect">
            <a:avLst/>
          </a:prstGeom>
          <a:noFill/>
        </p:spPr>
        <p:txBody>
          <a:bodyPr wrap="none" rtlCol="0">
            <a:spAutoFit/>
          </a:bodyPr>
          <a:lstStyle/>
          <a:p>
            <a:r>
              <a:rPr lang="en-US" altLang="zh-CN" sz="2100" dirty="0">
                <a:solidFill>
                  <a:schemeClr val="bg1"/>
                </a:solidFill>
                <a:latin typeface="+mj-lt"/>
              </a:rPr>
              <a:t>03</a:t>
            </a:r>
            <a:endParaRPr lang="zh-CN" altLang="en-US" sz="2100" dirty="0">
              <a:solidFill>
                <a:schemeClr val="bg1"/>
              </a:solidFill>
              <a:latin typeface="+mj-lt"/>
            </a:endParaRPr>
          </a:p>
        </p:txBody>
      </p:sp>
      <p:sp>
        <p:nvSpPr>
          <p:cNvPr id="28" name="等腰三角形 27"/>
          <p:cNvSpPr/>
          <p:nvPr/>
        </p:nvSpPr>
        <p:spPr>
          <a:xfrm flipV="1">
            <a:off x="427781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9" name="等腰三角形 28"/>
          <p:cNvSpPr/>
          <p:nvPr/>
        </p:nvSpPr>
        <p:spPr>
          <a:xfrm flipV="1">
            <a:off x="8420801"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30" name="等腰三角形 29"/>
          <p:cNvSpPr/>
          <p:nvPr/>
        </p:nvSpPr>
        <p:spPr>
          <a:xfrm rot="10800000" flipV="1">
            <a:off x="6356341"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31" name="组合 30"/>
          <p:cNvGrpSpPr/>
          <p:nvPr/>
        </p:nvGrpSpPr>
        <p:grpSpPr>
          <a:xfrm>
            <a:off x="3336122" y="4368091"/>
            <a:ext cx="2099615" cy="1135031"/>
            <a:chOff x="1642867" y="4368045"/>
            <a:chExt cx="2843923" cy="1544357"/>
          </a:xfrm>
        </p:grpSpPr>
        <p:sp>
          <p:nvSpPr>
            <p:cNvPr id="32" name="矩形 3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4" name="组合 33"/>
          <p:cNvGrpSpPr/>
          <p:nvPr/>
        </p:nvGrpSpPr>
        <p:grpSpPr>
          <a:xfrm>
            <a:off x="5409688" y="1339653"/>
            <a:ext cx="2099615" cy="1135031"/>
            <a:chOff x="1642867" y="4368045"/>
            <a:chExt cx="2843923" cy="1544357"/>
          </a:xfrm>
        </p:grpSpPr>
        <p:sp>
          <p:nvSpPr>
            <p:cNvPr id="35" name="矩形 3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37" name="组合 36"/>
          <p:cNvGrpSpPr/>
          <p:nvPr/>
        </p:nvGrpSpPr>
        <p:grpSpPr>
          <a:xfrm>
            <a:off x="7466729" y="4368091"/>
            <a:ext cx="2099615" cy="1135031"/>
            <a:chOff x="1642867" y="4368045"/>
            <a:chExt cx="2843923" cy="1544357"/>
          </a:xfrm>
        </p:grpSpPr>
        <p:sp>
          <p:nvSpPr>
            <p:cNvPr id="38" name="矩形 37"/>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9"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91" name="组合 90"/>
          <p:cNvGrpSpPr/>
          <p:nvPr/>
        </p:nvGrpSpPr>
        <p:grpSpPr>
          <a:xfrm>
            <a:off x="9510201" y="1339653"/>
            <a:ext cx="2099615" cy="1135031"/>
            <a:chOff x="1642867" y="4368045"/>
            <a:chExt cx="2843923" cy="1544357"/>
          </a:xfrm>
        </p:grpSpPr>
        <p:sp>
          <p:nvSpPr>
            <p:cNvPr id="92" name="矩形 9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9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94" name="等腰三角形 93"/>
          <p:cNvSpPr/>
          <p:nvPr/>
        </p:nvSpPr>
        <p:spPr>
          <a:xfrm rot="10800000" flipV="1">
            <a:off x="10520432"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animBg="1"/>
      <p:bldP spid="30" grpId="0" animBg="1"/>
      <p:bldP spid="9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5775" y="3357761"/>
            <a:ext cx="12677775" cy="12448"/>
            <a:chOff x="0" y="3428999"/>
            <a:chExt cx="17172013" cy="16937"/>
          </a:xfrm>
        </p:grpSpPr>
        <p:cxnSp>
          <p:nvCxnSpPr>
            <p:cNvPr id="3" name="直接连接符 2"/>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a:off x="0" y="3428999"/>
              <a:ext cx="17172013"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63679" y="2769044"/>
            <a:ext cx="1226772" cy="1221243"/>
            <a:chOff x="7382018" y="2918258"/>
            <a:chExt cx="1661660" cy="1661660"/>
          </a:xfrm>
        </p:grpSpPr>
        <p:grpSp>
          <p:nvGrpSpPr>
            <p:cNvPr id="8" name="组合 7"/>
            <p:cNvGrpSpPr/>
            <p:nvPr/>
          </p:nvGrpSpPr>
          <p:grpSpPr>
            <a:xfrm>
              <a:off x="7382018" y="2918258"/>
              <a:ext cx="1661660" cy="1661660"/>
              <a:chOff x="4134502" y="1384713"/>
              <a:chExt cx="4088570" cy="4088570"/>
            </a:xfrm>
          </p:grpSpPr>
          <p:sp>
            <p:nvSpPr>
              <p:cNvPr id="10" name="椭圆 9"/>
              <p:cNvSpPr/>
              <p:nvPr/>
            </p:nvSpPr>
            <p:spPr>
              <a:xfrm>
                <a:off x="4500042" y="1833034"/>
                <a:ext cx="3191934" cy="3191932"/>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1" name="同心圆 21"/>
              <p:cNvSpPr/>
              <p:nvPr/>
            </p:nvSpPr>
            <p:spPr>
              <a:xfrm rot="10800000">
                <a:off x="4134502" y="1384713"/>
                <a:ext cx="4088570" cy="4088570"/>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lt"/>
                </a:endParaRPr>
              </a:p>
            </p:txBody>
          </p:sp>
        </p:grpSp>
        <p:sp>
          <p:nvSpPr>
            <p:cNvPr id="9" name="文本框 24"/>
            <p:cNvSpPr txBox="1"/>
            <p:nvPr/>
          </p:nvSpPr>
          <p:spPr>
            <a:xfrm>
              <a:off x="7904125" y="3487478"/>
              <a:ext cx="653984" cy="565339"/>
            </a:xfrm>
            <a:prstGeom prst="rect">
              <a:avLst/>
            </a:prstGeom>
            <a:noFill/>
          </p:spPr>
          <p:txBody>
            <a:bodyPr wrap="none" rtlCol="0">
              <a:spAutoFit/>
            </a:bodyPr>
            <a:lstStyle/>
            <a:p>
              <a:r>
                <a:rPr lang="en-US" altLang="zh-CN" sz="2100" dirty="0">
                  <a:solidFill>
                    <a:schemeClr val="bg1"/>
                  </a:solidFill>
                  <a:latin typeface="+mj-lt"/>
                </a:rPr>
                <a:t>05</a:t>
              </a:r>
              <a:endParaRPr lang="zh-CN" altLang="en-US" sz="2100" dirty="0">
                <a:solidFill>
                  <a:schemeClr val="bg1"/>
                </a:solidFill>
                <a:latin typeface="+mj-lt"/>
              </a:endParaRPr>
            </a:p>
          </p:txBody>
        </p:sp>
      </p:grpSp>
      <p:grpSp>
        <p:nvGrpSpPr>
          <p:cNvPr id="44" name="组合 43"/>
          <p:cNvGrpSpPr/>
          <p:nvPr/>
        </p:nvGrpSpPr>
        <p:grpSpPr>
          <a:xfrm>
            <a:off x="2643122" y="2769043"/>
            <a:ext cx="1226772" cy="1221243"/>
            <a:chOff x="2643122" y="2769043"/>
            <a:chExt cx="1226772" cy="1221243"/>
          </a:xfrm>
        </p:grpSpPr>
        <p:sp>
          <p:nvSpPr>
            <p:cNvPr id="13" name="椭圆 12"/>
            <p:cNvSpPr/>
            <p:nvPr/>
          </p:nvSpPr>
          <p:spPr>
            <a:xfrm>
              <a:off x="2744579" y="2902955"/>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sp>
          <p:nvSpPr>
            <p:cNvPr id="14" name="同心圆 26"/>
            <p:cNvSpPr/>
            <p:nvPr/>
          </p:nvSpPr>
          <p:spPr>
            <a:xfrm rot="10800000">
              <a:off x="2643122" y="2769043"/>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grpSp>
        <p:nvGrpSpPr>
          <p:cNvPr id="45" name="组合 44"/>
          <p:cNvGrpSpPr/>
          <p:nvPr/>
        </p:nvGrpSpPr>
        <p:grpSpPr>
          <a:xfrm>
            <a:off x="4722565" y="2769044"/>
            <a:ext cx="1226772" cy="1221243"/>
            <a:chOff x="4722565" y="2769044"/>
            <a:chExt cx="1226772" cy="1221243"/>
          </a:xfrm>
        </p:grpSpPr>
        <p:sp>
          <p:nvSpPr>
            <p:cNvPr id="15" name="椭圆 14"/>
            <p:cNvSpPr/>
            <p:nvPr/>
          </p:nvSpPr>
          <p:spPr>
            <a:xfrm>
              <a:off x="4855688" y="2902956"/>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07</a:t>
              </a:r>
              <a:endParaRPr lang="zh-CN" altLang="en-US" dirty="0">
                <a:solidFill>
                  <a:schemeClr val="bg1"/>
                </a:solidFill>
                <a:latin typeface="+mj-lt"/>
              </a:endParaRPr>
            </a:p>
          </p:txBody>
        </p:sp>
        <p:sp>
          <p:nvSpPr>
            <p:cNvPr id="16" name="同心圆 26"/>
            <p:cNvSpPr/>
            <p:nvPr/>
          </p:nvSpPr>
          <p:spPr>
            <a:xfrm rot="10800000">
              <a:off x="4722565"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17" name="文本框 29"/>
          <p:cNvSpPr txBox="1"/>
          <p:nvPr/>
        </p:nvSpPr>
        <p:spPr>
          <a:xfrm>
            <a:off x="3006074" y="3187393"/>
            <a:ext cx="482824" cy="415498"/>
          </a:xfrm>
          <a:prstGeom prst="rect">
            <a:avLst/>
          </a:prstGeom>
          <a:noFill/>
        </p:spPr>
        <p:txBody>
          <a:bodyPr wrap="none" rtlCol="0">
            <a:spAutoFit/>
          </a:bodyPr>
          <a:lstStyle/>
          <a:p>
            <a:r>
              <a:rPr lang="en-US" altLang="zh-CN" sz="2100" dirty="0">
                <a:solidFill>
                  <a:schemeClr val="bg1"/>
                </a:solidFill>
                <a:latin typeface="+mj-lt"/>
              </a:rPr>
              <a:t>06</a:t>
            </a:r>
            <a:endParaRPr lang="zh-CN" altLang="en-US" sz="2100" dirty="0">
              <a:solidFill>
                <a:schemeClr val="bg1"/>
              </a:solidFill>
              <a:latin typeface="+mj-lt"/>
            </a:endParaRPr>
          </a:p>
        </p:txBody>
      </p:sp>
      <p:sp>
        <p:nvSpPr>
          <p:cNvPr id="19" name="等腰三角形 18"/>
          <p:cNvSpPr/>
          <p:nvPr/>
        </p:nvSpPr>
        <p:spPr>
          <a:xfrm flipV="1">
            <a:off x="3139188"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sp>
        <p:nvSpPr>
          <p:cNvPr id="20" name="等腰三角形 19"/>
          <p:cNvSpPr/>
          <p:nvPr/>
        </p:nvSpPr>
        <p:spPr>
          <a:xfrm rot="10800000" flipV="1">
            <a:off x="1074728" y="2499655"/>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21" name="组合 20"/>
          <p:cNvGrpSpPr/>
          <p:nvPr/>
        </p:nvGrpSpPr>
        <p:grpSpPr>
          <a:xfrm>
            <a:off x="128075" y="1339653"/>
            <a:ext cx="2099615" cy="1135031"/>
            <a:chOff x="1642867" y="4368045"/>
            <a:chExt cx="2843923" cy="1544357"/>
          </a:xfrm>
        </p:grpSpPr>
        <p:sp>
          <p:nvSpPr>
            <p:cNvPr id="22" name="矩形 2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4" name="组合 23"/>
          <p:cNvGrpSpPr/>
          <p:nvPr/>
        </p:nvGrpSpPr>
        <p:grpSpPr>
          <a:xfrm>
            <a:off x="2220166" y="4368091"/>
            <a:ext cx="2099615" cy="1135031"/>
            <a:chOff x="1642867" y="4368045"/>
            <a:chExt cx="2843923" cy="1544357"/>
          </a:xfrm>
        </p:grpSpPr>
        <p:sp>
          <p:nvSpPr>
            <p:cNvPr id="25" name="矩形 24"/>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26"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grpSp>
        <p:nvGrpSpPr>
          <p:cNvPr id="28" name="组合 27"/>
          <p:cNvGrpSpPr/>
          <p:nvPr/>
        </p:nvGrpSpPr>
        <p:grpSpPr>
          <a:xfrm>
            <a:off x="4228588" y="1339653"/>
            <a:ext cx="2099615" cy="1135031"/>
            <a:chOff x="1642867" y="4368045"/>
            <a:chExt cx="2843923" cy="1544357"/>
          </a:xfrm>
        </p:grpSpPr>
        <p:sp>
          <p:nvSpPr>
            <p:cNvPr id="29" name="矩形 28"/>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30"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
        <p:nvSpPr>
          <p:cNvPr id="31" name="等腰三角形 30"/>
          <p:cNvSpPr/>
          <p:nvPr/>
        </p:nvSpPr>
        <p:spPr>
          <a:xfrm rot="10800000" flipV="1">
            <a:off x="5238819" y="2499656"/>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6" name="组合 45"/>
          <p:cNvGrpSpPr/>
          <p:nvPr/>
        </p:nvGrpSpPr>
        <p:grpSpPr>
          <a:xfrm>
            <a:off x="7008393" y="2769044"/>
            <a:ext cx="1226772" cy="1221243"/>
            <a:chOff x="7008393" y="2769044"/>
            <a:chExt cx="1226772" cy="1221243"/>
          </a:xfrm>
        </p:grpSpPr>
        <p:sp>
          <p:nvSpPr>
            <p:cNvPr id="39" name="椭圆 38"/>
            <p:cNvSpPr/>
            <p:nvPr/>
          </p:nvSpPr>
          <p:spPr>
            <a:xfrm>
              <a:off x="7146268" y="2893499"/>
              <a:ext cx="957737" cy="953420"/>
            </a:xfrm>
            <a:prstGeom prst="ellipse">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mj-lt"/>
                </a:rPr>
                <a:t>08</a:t>
              </a:r>
              <a:endParaRPr lang="zh-CN" altLang="en-US" dirty="0">
                <a:solidFill>
                  <a:schemeClr val="bg1"/>
                </a:solidFill>
                <a:latin typeface="+mj-lt"/>
              </a:endParaRPr>
            </a:p>
          </p:txBody>
        </p:sp>
        <p:sp>
          <p:nvSpPr>
            <p:cNvPr id="33" name="同心圆 26"/>
            <p:cNvSpPr/>
            <p:nvPr/>
          </p:nvSpPr>
          <p:spPr>
            <a:xfrm rot="10800000">
              <a:off x="7008393" y="2769044"/>
              <a:ext cx="1226772" cy="1221243"/>
            </a:xfrm>
            <a:prstGeom prst="donut">
              <a:avLst>
                <a:gd name="adj" fmla="val 14371"/>
              </a:avLst>
            </a:prstGeom>
            <a:solidFill>
              <a:schemeClr val="tx1">
                <a:lumMod val="65000"/>
                <a:lumOff val="35000"/>
              </a:schemeClr>
            </a:solidFill>
            <a:ln>
              <a:noFill/>
            </a:ln>
            <a:effectLst>
              <a:outerShdw blurRad="63500" sx="102000" sy="102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ndParaRPr>
            </a:p>
          </p:txBody>
        </p:sp>
      </p:grpSp>
      <p:sp>
        <p:nvSpPr>
          <p:cNvPr id="40" name="等腰三角形 39"/>
          <p:cNvSpPr/>
          <p:nvPr/>
        </p:nvSpPr>
        <p:spPr>
          <a:xfrm flipV="1">
            <a:off x="7530494" y="4145341"/>
            <a:ext cx="191473" cy="162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mn-ea"/>
            </a:endParaRPr>
          </a:p>
        </p:txBody>
      </p:sp>
      <p:grpSp>
        <p:nvGrpSpPr>
          <p:cNvPr id="41" name="组合 40"/>
          <p:cNvGrpSpPr/>
          <p:nvPr/>
        </p:nvGrpSpPr>
        <p:grpSpPr>
          <a:xfrm>
            <a:off x="6571971" y="4368091"/>
            <a:ext cx="2099615" cy="1135031"/>
            <a:chOff x="1642867" y="4368045"/>
            <a:chExt cx="2843923" cy="1544357"/>
          </a:xfrm>
        </p:grpSpPr>
        <p:sp>
          <p:nvSpPr>
            <p:cNvPr id="42" name="矩形 41"/>
            <p:cNvSpPr/>
            <p:nvPr/>
          </p:nvSpPr>
          <p:spPr>
            <a:xfrm>
              <a:off x="1642867" y="4699762"/>
              <a:ext cx="2843923" cy="1212640"/>
            </a:xfrm>
            <a:prstGeom prst="rect">
              <a:avLst/>
            </a:prstGeom>
            <a:effectLst/>
          </p:spPr>
          <p:txBody>
            <a:bodyPr wrap="square">
              <a:spAutoFit/>
            </a:bodyPr>
            <a:lstStyle/>
            <a:p>
              <a:pPr algn="ctr" defTabSz="898525">
                <a:lnSpc>
                  <a:spcPct val="130000"/>
                </a:lnSpc>
              </a:pPr>
              <a:r>
                <a:rPr lang="zh-CN" altLang="en-US" sz="1000" dirty="0">
                  <a:latin typeface="+mn-ea"/>
                </a:rPr>
                <a:t>标题数字等都可以通过点击和重新输入进行更改，顶部“开始”面板中可以对字体、字号、颜色、行距等进行修改。</a:t>
              </a:r>
              <a:endParaRPr lang="en-US" altLang="zh-CN" sz="1000" dirty="0">
                <a:latin typeface="+mn-ea"/>
              </a:endParaRPr>
            </a:p>
          </p:txBody>
        </p:sp>
        <p:sp>
          <p:nvSpPr>
            <p:cNvPr id="43" name="TextBox 301"/>
            <p:cNvSpPr txBox="1"/>
            <p:nvPr/>
          </p:nvSpPr>
          <p:spPr>
            <a:xfrm>
              <a:off x="1763876" y="4368045"/>
              <a:ext cx="2601904" cy="460647"/>
            </a:xfrm>
            <a:prstGeom prst="rect">
              <a:avLst/>
            </a:prstGeom>
            <a:noFill/>
            <a:effectLst/>
          </p:spPr>
          <p:txBody>
            <a:bodyPr wrap="square" rtlCol="0">
              <a:spAutoFit/>
            </a:bodyPr>
            <a:lstStyle/>
            <a:p>
              <a:pPr algn="ctr" defTabSz="898525"/>
              <a:r>
                <a:rPr lang="zh-CN" altLang="en-US" sz="1600" b="1" dirty="0">
                  <a:latin typeface="+mn-ea"/>
                </a:rPr>
                <a:t>点击此处添加标题</a:t>
              </a:r>
              <a:endParaRPr lang="zh-CN" altLang="en-US" sz="1600" b="1" dirty="0">
                <a:latin typeface="+mn-ea"/>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31" grpId="0" animBg="1"/>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43452" y="855209"/>
            <a:ext cx="11002332" cy="4832630"/>
            <a:chOff x="886339" y="826635"/>
            <a:chExt cx="7229250" cy="3175353"/>
          </a:xfrm>
        </p:grpSpPr>
        <p:sp>
          <p:nvSpPr>
            <p:cNvPr id="2" name="矩形 1"/>
            <p:cNvSpPr/>
            <p:nvPr/>
          </p:nvSpPr>
          <p:spPr>
            <a:xfrm>
              <a:off x="886339" y="1184687"/>
              <a:ext cx="7229250" cy="281730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42" tIns="44920" rIns="89842" bIns="44920" rtlCol="0" anchor="ctr"/>
            <a:lstStyle/>
            <a:p>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欲知后事如何</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请听下回分解</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3" name="11 Rectángulo"/>
            <p:cNvSpPr/>
            <p:nvPr/>
          </p:nvSpPr>
          <p:spPr>
            <a:xfrm>
              <a:off x="1311813" y="826635"/>
              <a:ext cx="1594688" cy="776197"/>
            </a:xfrm>
            <a:prstGeom prst="parallelogram">
              <a:avLst/>
            </a:prstGeom>
            <a:solidFill>
              <a:schemeClr val="tx1">
                <a:lumMod val="65000"/>
                <a:lumOff val="35000"/>
              </a:schemeClr>
            </a:solidFill>
            <a:ln w="38100">
              <a:solidFill>
                <a:schemeClr val="bg1"/>
              </a:solidFill>
            </a:ln>
            <a:effectLst/>
          </p:spPr>
          <p:style>
            <a:lnRef idx="3">
              <a:schemeClr val="lt1"/>
            </a:lnRef>
            <a:fillRef idx="1">
              <a:schemeClr val="accent4"/>
            </a:fillRef>
            <a:effectRef idx="1">
              <a:schemeClr val="accent4"/>
            </a:effectRef>
            <a:fontRef idx="minor">
              <a:schemeClr val="lt1"/>
            </a:fontRef>
          </p:style>
          <p:txBody>
            <a:bodyPr lIns="89858" tIns="44929" rIns="89858" bIns="44929" anchor="ctr"/>
            <a:lstStyle/>
            <a:p>
              <a:pPr algn="ctr">
                <a:defRPr/>
              </a:pPr>
              <a:r>
                <a:rPr lang="zh-CN" altLang="en-US" sz="3600" dirty="0">
                  <a:solidFill>
                    <a:schemeClr val="bg1"/>
                  </a:solidFill>
                  <a:latin typeface="+mn-ea"/>
                </a:rPr>
                <a:t>总结</a:t>
              </a:r>
              <a:endParaRPr lang="es-ES" sz="3600" dirty="0">
                <a:solidFill>
                  <a:schemeClr val="bg1"/>
                </a:solidFill>
                <a:latin typeface="+mn-ea"/>
              </a:endParaRPr>
            </a:p>
          </p:txBody>
        </p:sp>
      </p:gr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826" y="2233611"/>
            <a:ext cx="4644777" cy="31003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87756" y="679222"/>
            <a:ext cx="10230549" cy="5626328"/>
            <a:chOff x="2205912" y="1568370"/>
            <a:chExt cx="7706418" cy="4238173"/>
          </a:xfrm>
          <a:solidFill>
            <a:schemeClr val="bg1">
              <a:lumMod val="85000"/>
            </a:schemeClr>
          </a:solidFill>
        </p:grpSpPr>
        <p:grpSp>
          <p:nvGrpSpPr>
            <p:cNvPr id="49" name="Group 4"/>
            <p:cNvGrpSpPr/>
            <p:nvPr/>
          </p:nvGrpSpPr>
          <p:grpSpPr>
            <a:xfrm>
              <a:off x="8523861" y="4669801"/>
              <a:ext cx="1346563" cy="1000743"/>
              <a:chOff x="7044390" y="4056581"/>
              <a:chExt cx="972231" cy="722546"/>
            </a:xfrm>
            <a:grpFill/>
          </p:grpSpPr>
          <p:sp>
            <p:nvSpPr>
              <p:cNvPr id="200" name="Freeform 5"/>
              <p:cNvSpPr/>
              <p:nvPr/>
            </p:nvSpPr>
            <p:spPr bwMode="auto">
              <a:xfrm>
                <a:off x="7838110" y="4641442"/>
                <a:ext cx="113964" cy="137685"/>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1" name="Freeform 6"/>
              <p:cNvSpPr/>
              <p:nvPr/>
            </p:nvSpPr>
            <p:spPr bwMode="auto">
              <a:xfrm>
                <a:off x="7936947" y="4517633"/>
                <a:ext cx="79674" cy="135550"/>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2" name="Freeform 7"/>
              <p:cNvSpPr/>
              <p:nvPr/>
            </p:nvSpPr>
            <p:spPr bwMode="auto">
              <a:xfrm>
                <a:off x="7044390" y="4056581"/>
                <a:ext cx="628319" cy="504841"/>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203" name="Freeform 8"/>
              <p:cNvSpPr/>
              <p:nvPr/>
            </p:nvSpPr>
            <p:spPr bwMode="auto">
              <a:xfrm>
                <a:off x="7537566" y="4591307"/>
                <a:ext cx="55470" cy="80050"/>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0" name="Group 9"/>
            <p:cNvGrpSpPr/>
            <p:nvPr/>
          </p:nvGrpSpPr>
          <p:grpSpPr>
            <a:xfrm>
              <a:off x="2205912" y="1673327"/>
              <a:ext cx="2912433" cy="2632782"/>
              <a:chOff x="2482757" y="1893063"/>
              <a:chExt cx="2102791" cy="1900855"/>
            </a:xfrm>
            <a:grpFill/>
          </p:grpSpPr>
          <p:sp>
            <p:nvSpPr>
              <p:cNvPr id="168" name="Freeform 10"/>
              <p:cNvSpPr/>
              <p:nvPr/>
            </p:nvSpPr>
            <p:spPr bwMode="auto">
              <a:xfrm>
                <a:off x="4203312" y="2912331"/>
                <a:ext cx="100853" cy="120605"/>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9" name="Freeform 11"/>
              <p:cNvSpPr/>
              <p:nvPr/>
            </p:nvSpPr>
            <p:spPr bwMode="auto">
              <a:xfrm>
                <a:off x="3788805" y="3521757"/>
                <a:ext cx="175485" cy="5229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0" name="Freeform 12"/>
              <p:cNvSpPr/>
              <p:nvPr/>
            </p:nvSpPr>
            <p:spPr bwMode="auto">
              <a:xfrm>
                <a:off x="3964290" y="3579392"/>
                <a:ext cx="108921" cy="32020"/>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1" name="Freeform 13"/>
              <p:cNvSpPr/>
              <p:nvPr/>
            </p:nvSpPr>
            <p:spPr bwMode="auto">
              <a:xfrm>
                <a:off x="2482757" y="2192973"/>
                <a:ext cx="429635" cy="620100"/>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2" name="Freeform 14"/>
              <p:cNvSpPr/>
              <p:nvPr/>
            </p:nvSpPr>
            <p:spPr bwMode="auto">
              <a:xfrm>
                <a:off x="2912392" y="2167357"/>
                <a:ext cx="1346390" cy="976577"/>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3" name="Freeform 15"/>
              <p:cNvSpPr/>
              <p:nvPr/>
            </p:nvSpPr>
            <p:spPr bwMode="auto">
              <a:xfrm>
                <a:off x="3166542" y="2980638"/>
                <a:ext cx="911714" cy="49842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4" name="Freeform 16"/>
              <p:cNvSpPr/>
              <p:nvPr/>
            </p:nvSpPr>
            <p:spPr bwMode="auto">
              <a:xfrm>
                <a:off x="3748465" y="3657304"/>
                <a:ext cx="70598" cy="7577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5" name="Freeform 17"/>
              <p:cNvSpPr/>
              <p:nvPr/>
            </p:nvSpPr>
            <p:spPr bwMode="auto">
              <a:xfrm>
                <a:off x="3773679" y="3726678"/>
                <a:ext cx="60512" cy="46961"/>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6" name="Freeform 18"/>
              <p:cNvSpPr/>
              <p:nvPr/>
            </p:nvSpPr>
            <p:spPr bwMode="auto">
              <a:xfrm>
                <a:off x="3829147" y="3753361"/>
                <a:ext cx="89759" cy="40557"/>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7" name="Freeform 19"/>
              <p:cNvSpPr/>
              <p:nvPr/>
            </p:nvSpPr>
            <p:spPr bwMode="auto">
              <a:xfrm>
                <a:off x="3723252" y="3642362"/>
                <a:ext cx="95810" cy="46961"/>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8" name="Freeform 20"/>
              <p:cNvSpPr/>
              <p:nvPr/>
            </p:nvSpPr>
            <p:spPr bwMode="auto">
              <a:xfrm>
                <a:off x="3672826" y="3614612"/>
                <a:ext cx="75639" cy="66173"/>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79" name="Freeform 21"/>
              <p:cNvSpPr/>
              <p:nvPr/>
            </p:nvSpPr>
            <p:spPr bwMode="auto">
              <a:xfrm>
                <a:off x="3285550" y="3337115"/>
                <a:ext cx="479052" cy="331929"/>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0" name="Freeform 22"/>
              <p:cNvSpPr/>
              <p:nvPr/>
            </p:nvSpPr>
            <p:spPr bwMode="auto">
              <a:xfrm rot="20747712">
                <a:off x="4069179" y="2007264"/>
                <a:ext cx="516369" cy="603023"/>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1" name="Freeform 23"/>
              <p:cNvSpPr/>
              <p:nvPr/>
            </p:nvSpPr>
            <p:spPr bwMode="auto">
              <a:xfrm>
                <a:off x="3454983" y="2169493"/>
                <a:ext cx="26222" cy="24549"/>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2" name="Freeform 24"/>
              <p:cNvSpPr/>
              <p:nvPr/>
            </p:nvSpPr>
            <p:spPr bwMode="auto">
              <a:xfrm>
                <a:off x="3678877" y="2368010"/>
                <a:ext cx="0" cy="3202"/>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3" name="Freeform 25"/>
              <p:cNvSpPr/>
              <p:nvPr/>
            </p:nvSpPr>
            <p:spPr bwMode="auto">
              <a:xfrm>
                <a:off x="3905797" y="2390422"/>
                <a:ext cx="2017" cy="4269"/>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4" name="Freeform 26"/>
              <p:cNvSpPr/>
              <p:nvPr/>
            </p:nvSpPr>
            <p:spPr bwMode="auto">
              <a:xfrm>
                <a:off x="3682913" y="2109724"/>
                <a:ext cx="9077" cy="9606"/>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5" name="Freeform 27"/>
              <p:cNvSpPr/>
              <p:nvPr/>
            </p:nvSpPr>
            <p:spPr bwMode="auto">
              <a:xfrm>
                <a:off x="3801918" y="2424576"/>
                <a:ext cx="91776" cy="81115"/>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6" name="Freeform 28"/>
              <p:cNvSpPr/>
              <p:nvPr/>
            </p:nvSpPr>
            <p:spPr bwMode="auto">
              <a:xfrm>
                <a:off x="3728296" y="2181233"/>
                <a:ext cx="380217" cy="26895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7" name="Freeform 29"/>
              <p:cNvSpPr/>
              <p:nvPr/>
            </p:nvSpPr>
            <p:spPr bwMode="auto">
              <a:xfrm>
                <a:off x="3399512" y="2136407"/>
                <a:ext cx="100853" cy="98192"/>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8" name="Freeform 30"/>
              <p:cNvSpPr/>
              <p:nvPr/>
            </p:nvSpPr>
            <p:spPr bwMode="auto">
              <a:xfrm>
                <a:off x="3506418" y="2100119"/>
                <a:ext cx="91777" cy="62970"/>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89" name="Freeform 31"/>
              <p:cNvSpPr/>
              <p:nvPr/>
            </p:nvSpPr>
            <p:spPr bwMode="auto">
              <a:xfrm>
                <a:off x="3468094" y="2067033"/>
                <a:ext cx="69590" cy="41625"/>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0" name="Freeform 32"/>
              <p:cNvSpPr/>
              <p:nvPr/>
            </p:nvSpPr>
            <p:spPr bwMode="auto">
              <a:xfrm>
                <a:off x="3605254" y="2108657"/>
                <a:ext cx="58495" cy="5443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1" name="Freeform 33"/>
              <p:cNvSpPr/>
              <p:nvPr/>
            </p:nvSpPr>
            <p:spPr bwMode="auto">
              <a:xfrm>
                <a:off x="3664758" y="2141742"/>
                <a:ext cx="23196" cy="3095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2" name="Freeform 34"/>
              <p:cNvSpPr/>
              <p:nvPr/>
            </p:nvSpPr>
            <p:spPr bwMode="auto">
              <a:xfrm>
                <a:off x="3658707" y="2099051"/>
                <a:ext cx="137160" cy="69375"/>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3" name="Freeform 35"/>
              <p:cNvSpPr/>
              <p:nvPr/>
            </p:nvSpPr>
            <p:spPr bwMode="auto">
              <a:xfrm>
                <a:off x="3550792" y="2055292"/>
                <a:ext cx="28239" cy="25614"/>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4" name="Freeform 36"/>
              <p:cNvSpPr/>
              <p:nvPr/>
            </p:nvSpPr>
            <p:spPr bwMode="auto">
              <a:xfrm flipV="1">
                <a:off x="3658707" y="1893063"/>
                <a:ext cx="137160" cy="21772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5" name="Freeform 37"/>
              <p:cNvSpPr/>
              <p:nvPr/>
            </p:nvSpPr>
            <p:spPr bwMode="auto">
              <a:xfrm>
                <a:off x="3661732" y="2073435"/>
                <a:ext cx="23197" cy="1174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6" name="Freeform 38"/>
              <p:cNvSpPr/>
              <p:nvPr/>
            </p:nvSpPr>
            <p:spPr bwMode="auto">
              <a:xfrm>
                <a:off x="3649629" y="2042484"/>
                <a:ext cx="21180" cy="32020"/>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7" name="Freeform 39"/>
              <p:cNvSpPr/>
              <p:nvPr/>
            </p:nvSpPr>
            <p:spPr bwMode="auto">
              <a:xfrm>
                <a:off x="3607271" y="2027542"/>
                <a:ext cx="38325" cy="45893"/>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8" name="Freeform 40"/>
              <p:cNvSpPr/>
              <p:nvPr/>
            </p:nvSpPr>
            <p:spPr bwMode="auto">
              <a:xfrm>
                <a:off x="3452963" y="2194040"/>
                <a:ext cx="171451" cy="15796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99" name="Freeform 41"/>
              <p:cNvSpPr/>
              <p:nvPr/>
            </p:nvSpPr>
            <p:spPr bwMode="auto">
              <a:xfrm>
                <a:off x="4106519" y="3629625"/>
                <a:ext cx="23196" cy="12808"/>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1" name="Group 42"/>
            <p:cNvGrpSpPr/>
            <p:nvPr/>
          </p:nvGrpSpPr>
          <p:grpSpPr>
            <a:xfrm>
              <a:off x="5596065" y="3540369"/>
              <a:ext cx="1484850" cy="1768001"/>
              <a:chOff x="4930494" y="3241121"/>
              <a:chExt cx="1072076" cy="1276513"/>
            </a:xfrm>
            <a:grpFill/>
          </p:grpSpPr>
          <p:sp>
            <p:nvSpPr>
              <p:cNvPr id="117" name="Freeform 43"/>
              <p:cNvSpPr/>
              <p:nvPr/>
            </p:nvSpPr>
            <p:spPr bwMode="auto">
              <a:xfrm>
                <a:off x="5882555" y="4105649"/>
                <a:ext cx="105897" cy="2326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8" name="Rectangle 44"/>
              <p:cNvSpPr>
                <a:spLocks noChangeArrowheads="1"/>
              </p:cNvSpPr>
              <p:nvPr/>
            </p:nvSpPr>
            <p:spPr bwMode="auto">
              <a:xfrm>
                <a:off x="5759512" y="3396950"/>
                <a:ext cx="0" cy="2135"/>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19" name="Freeform 45"/>
              <p:cNvSpPr/>
              <p:nvPr/>
            </p:nvSpPr>
            <p:spPr bwMode="auto">
              <a:xfrm>
                <a:off x="4959742" y="3691530"/>
                <a:ext cx="120015" cy="94991"/>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0" name="Freeform 46"/>
              <p:cNvSpPr/>
              <p:nvPr/>
            </p:nvSpPr>
            <p:spPr bwMode="auto">
              <a:xfrm>
                <a:off x="4930494" y="3623221"/>
                <a:ext cx="93794" cy="74712"/>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1" name="Freeform 47"/>
              <p:cNvSpPr/>
              <p:nvPr/>
            </p:nvSpPr>
            <p:spPr bwMode="auto">
              <a:xfrm>
                <a:off x="4935537" y="3440710"/>
                <a:ext cx="189605" cy="214530"/>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2" name="Freeform 48"/>
              <p:cNvSpPr/>
              <p:nvPr/>
            </p:nvSpPr>
            <p:spPr bwMode="auto">
              <a:xfrm>
                <a:off x="5588061" y="3351055"/>
                <a:ext cx="179520" cy="18357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3" name="Freeform 49"/>
              <p:cNvSpPr/>
              <p:nvPr/>
            </p:nvSpPr>
            <p:spPr bwMode="auto">
              <a:xfrm>
                <a:off x="5342986" y="3319036"/>
                <a:ext cx="260203" cy="261492"/>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4" name="Freeform 50"/>
              <p:cNvSpPr/>
              <p:nvPr/>
            </p:nvSpPr>
            <p:spPr bwMode="auto">
              <a:xfrm>
                <a:off x="5317773" y="3241121"/>
                <a:ext cx="65555" cy="130212"/>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5" name="Freeform 51"/>
              <p:cNvSpPr/>
              <p:nvPr/>
            </p:nvSpPr>
            <p:spPr bwMode="auto">
              <a:xfrm>
                <a:off x="4996049" y="3272074"/>
                <a:ext cx="188597" cy="152626"/>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6" name="Freeform 52"/>
              <p:cNvSpPr/>
              <p:nvPr/>
            </p:nvSpPr>
            <p:spPr bwMode="auto">
              <a:xfrm>
                <a:off x="4939571" y="3424700"/>
                <a:ext cx="130101" cy="11954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7" name="Freeform 53"/>
              <p:cNvSpPr/>
              <p:nvPr/>
            </p:nvSpPr>
            <p:spPr bwMode="auto">
              <a:xfrm>
                <a:off x="4945622" y="3691530"/>
                <a:ext cx="39332" cy="32020"/>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8" name="Freeform 54"/>
              <p:cNvSpPr/>
              <p:nvPr/>
            </p:nvSpPr>
            <p:spPr bwMode="auto">
              <a:xfrm>
                <a:off x="5548728" y="3509018"/>
                <a:ext cx="258186" cy="335138"/>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29" name="Freeform 55"/>
              <p:cNvSpPr/>
              <p:nvPr/>
            </p:nvSpPr>
            <p:spPr bwMode="auto">
              <a:xfrm>
                <a:off x="5069672" y="3728886"/>
                <a:ext cx="94803" cy="99260"/>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0" name="Freeform 56"/>
              <p:cNvSpPr/>
              <p:nvPr/>
            </p:nvSpPr>
            <p:spPr bwMode="auto">
              <a:xfrm>
                <a:off x="5021262" y="3766242"/>
                <a:ext cx="67573" cy="6190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1" name="Freeform 57"/>
              <p:cNvSpPr/>
              <p:nvPr/>
            </p:nvSpPr>
            <p:spPr bwMode="auto">
              <a:xfrm>
                <a:off x="4989998" y="3744895"/>
                <a:ext cx="50427" cy="46962"/>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2" name="Rectangle 58"/>
              <p:cNvSpPr>
                <a:spLocks noChangeArrowheads="1"/>
              </p:cNvSpPr>
              <p:nvPr/>
            </p:nvSpPr>
            <p:spPr bwMode="auto">
              <a:xfrm>
                <a:off x="5063621" y="3424700"/>
                <a:ext cx="6052" cy="16010"/>
              </a:xfrm>
              <a:prstGeom prst="rect">
                <a:avLst/>
              </a:prstGeom>
              <a:grp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133" name="Freeform 59"/>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4" name="Freeform 60"/>
              <p:cNvSpPr/>
              <p:nvPr/>
            </p:nvSpPr>
            <p:spPr bwMode="auto">
              <a:xfrm>
                <a:off x="5063621" y="3241121"/>
                <a:ext cx="325758" cy="339407"/>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5" name="Freeform 61"/>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6" name="Freeform 62"/>
              <p:cNvSpPr/>
              <p:nvPr/>
            </p:nvSpPr>
            <p:spPr bwMode="auto">
              <a:xfrm>
                <a:off x="5203808" y="3502615"/>
                <a:ext cx="250117" cy="195318"/>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7" name="Freeform 63"/>
              <p:cNvSpPr/>
              <p:nvPr/>
            </p:nvSpPr>
            <p:spPr bwMode="auto">
              <a:xfrm>
                <a:off x="5010169" y="3475931"/>
                <a:ext cx="259194" cy="258291"/>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8" name="Freeform 64"/>
              <p:cNvSpPr/>
              <p:nvPr/>
            </p:nvSpPr>
            <p:spPr bwMode="auto">
              <a:xfrm>
                <a:off x="5853307" y="3713944"/>
                <a:ext cx="149263" cy="21346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39" name="Freeform 65"/>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0" name="Freeform 66"/>
              <p:cNvSpPr/>
              <p:nvPr/>
            </p:nvSpPr>
            <p:spPr bwMode="auto">
              <a:xfrm>
                <a:off x="5423669" y="3697934"/>
                <a:ext cx="20171" cy="8325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1" name="Freeform 67"/>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2" name="Freeform 68"/>
              <p:cNvSpPr/>
              <p:nvPr/>
            </p:nvSpPr>
            <p:spPr bwMode="auto">
              <a:xfrm>
                <a:off x="5413584" y="3509018"/>
                <a:ext cx="164392" cy="272166"/>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3" name="Freeform 69"/>
              <p:cNvSpPr/>
              <p:nvPr/>
            </p:nvSpPr>
            <p:spPr bwMode="auto">
              <a:xfrm>
                <a:off x="5464011" y="4279622"/>
                <a:ext cx="253143" cy="238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4" name="Freeform 70"/>
              <p:cNvSpPr/>
              <p:nvPr/>
            </p:nvSpPr>
            <p:spPr bwMode="auto">
              <a:xfrm>
                <a:off x="5518472" y="4201707"/>
                <a:ext cx="150272" cy="157963"/>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5" name="Freeform 71"/>
              <p:cNvSpPr/>
              <p:nvPr/>
            </p:nvSpPr>
            <p:spPr bwMode="auto">
              <a:xfrm>
                <a:off x="5672778" y="4080033"/>
                <a:ext cx="170443" cy="283907"/>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6" name="Freeform 72"/>
              <p:cNvSpPr/>
              <p:nvPr/>
            </p:nvSpPr>
            <p:spPr bwMode="auto">
              <a:xfrm>
                <a:off x="5672778" y="3917801"/>
                <a:ext cx="165401" cy="17824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7" name="Freeform 73"/>
              <p:cNvSpPr/>
              <p:nvPr/>
            </p:nvSpPr>
            <p:spPr bwMode="auto">
              <a:xfrm>
                <a:off x="5393413" y="4001051"/>
                <a:ext cx="189605" cy="20065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8" name="Freeform 74"/>
              <p:cNvSpPr/>
              <p:nvPr/>
            </p:nvSpPr>
            <p:spPr bwMode="auto">
              <a:xfrm>
                <a:off x="5393413" y="3812137"/>
                <a:ext cx="294493" cy="30952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49" name="Freeform 75"/>
              <p:cNvSpPr/>
              <p:nvPr/>
            </p:nvSpPr>
            <p:spPr bwMode="auto">
              <a:xfrm>
                <a:off x="5722196" y="3601874"/>
                <a:ext cx="234990" cy="238012"/>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0" name="Freeform 76"/>
              <p:cNvSpPr/>
              <p:nvPr/>
            </p:nvSpPr>
            <p:spPr bwMode="auto">
              <a:xfrm>
                <a:off x="5737325" y="3822810"/>
                <a:ext cx="130102" cy="157963"/>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1" name="Freeform 77"/>
              <p:cNvSpPr/>
              <p:nvPr/>
            </p:nvSpPr>
            <p:spPr bwMode="auto">
              <a:xfrm>
                <a:off x="5597138" y="4164352"/>
                <a:ext cx="120015" cy="12060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2" name="Freeform 78"/>
              <p:cNvSpPr/>
              <p:nvPr/>
            </p:nvSpPr>
            <p:spPr bwMode="auto">
              <a:xfrm>
                <a:off x="5552762" y="3839887"/>
                <a:ext cx="214819" cy="36608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3" name="Freeform 79"/>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4" name="Freeform 80"/>
              <p:cNvSpPr/>
              <p:nvPr/>
            </p:nvSpPr>
            <p:spPr bwMode="auto">
              <a:xfrm>
                <a:off x="5125142" y="3649905"/>
                <a:ext cx="119008" cy="94991"/>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5" name="Freeform 81"/>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6" name="Freeform 82"/>
              <p:cNvSpPr/>
              <p:nvPr/>
            </p:nvSpPr>
            <p:spPr bwMode="auto">
              <a:xfrm>
                <a:off x="5203808" y="3719280"/>
                <a:ext cx="15128" cy="4269"/>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7" name="Freeform 83"/>
              <p:cNvSpPr/>
              <p:nvPr/>
            </p:nvSpPr>
            <p:spPr bwMode="auto">
              <a:xfrm>
                <a:off x="5154389" y="3723549"/>
                <a:ext cx="64546" cy="88588"/>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8" name="Freeform 84"/>
              <p:cNvSpPr/>
              <p:nvPr/>
            </p:nvSpPr>
            <p:spPr bwMode="auto">
              <a:xfrm>
                <a:off x="5250201" y="3655241"/>
                <a:ext cx="188597" cy="17931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59" name="Freeform 85"/>
              <p:cNvSpPr/>
              <p:nvPr/>
            </p:nvSpPr>
            <p:spPr bwMode="auto">
              <a:xfrm>
                <a:off x="5433754" y="3723549"/>
                <a:ext cx="203725" cy="12594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0" name="Freeform 86"/>
              <p:cNvSpPr/>
              <p:nvPr/>
            </p:nvSpPr>
            <p:spPr bwMode="auto">
              <a:xfrm>
                <a:off x="5374251" y="3839887"/>
                <a:ext cx="124050" cy="15689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1" name="Freeform 87"/>
              <p:cNvSpPr/>
              <p:nvPr/>
            </p:nvSpPr>
            <p:spPr bwMode="auto">
              <a:xfrm>
                <a:off x="5349037" y="3871907"/>
                <a:ext cx="74632" cy="8752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2" name="Freeform 88"/>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3" name="Freeform 89"/>
              <p:cNvSpPr/>
              <p:nvPr/>
            </p:nvSpPr>
            <p:spPr bwMode="auto">
              <a:xfrm>
                <a:off x="5328867" y="3697934"/>
                <a:ext cx="119008" cy="17397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4" name="Freeform 90"/>
              <p:cNvSpPr/>
              <p:nvPr/>
            </p:nvSpPr>
            <p:spPr bwMode="auto">
              <a:xfrm>
                <a:off x="5218936" y="3691530"/>
                <a:ext cx="40341" cy="105665"/>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5" name="Freeform 91"/>
              <p:cNvSpPr/>
              <p:nvPr/>
            </p:nvSpPr>
            <p:spPr bwMode="auto">
              <a:xfrm>
                <a:off x="5203808" y="3719280"/>
                <a:ext cx="35299" cy="83250"/>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6" name="Freeform 92"/>
              <p:cNvSpPr/>
              <p:nvPr/>
            </p:nvSpPr>
            <p:spPr bwMode="auto">
              <a:xfrm>
                <a:off x="5389379" y="4186765"/>
                <a:ext cx="203725" cy="218800"/>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67" name="Freeform 93"/>
              <p:cNvSpPr/>
              <p:nvPr/>
            </p:nvSpPr>
            <p:spPr bwMode="auto">
              <a:xfrm>
                <a:off x="5218936" y="3586932"/>
                <a:ext cx="50427" cy="62971"/>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2" name="Group 94"/>
            <p:cNvGrpSpPr/>
            <p:nvPr/>
          </p:nvGrpSpPr>
          <p:grpSpPr>
            <a:xfrm>
              <a:off x="4098642" y="4184891"/>
              <a:ext cx="958240" cy="1621652"/>
              <a:chOff x="3849341" y="3706472"/>
              <a:chExt cx="691858" cy="1170848"/>
            </a:xfrm>
            <a:grpFill/>
          </p:grpSpPr>
          <p:sp>
            <p:nvSpPr>
              <p:cNvPr id="104" name="Freeform 95"/>
              <p:cNvSpPr/>
              <p:nvPr/>
            </p:nvSpPr>
            <p:spPr bwMode="auto">
              <a:xfrm>
                <a:off x="3888674" y="3706472"/>
                <a:ext cx="184562" cy="214531"/>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5" name="Freeform 96"/>
              <p:cNvSpPr/>
              <p:nvPr/>
            </p:nvSpPr>
            <p:spPr bwMode="auto">
              <a:xfrm>
                <a:off x="4197287" y="4383152"/>
                <a:ext cx="80683" cy="112069"/>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6" name="Freeform 97"/>
              <p:cNvSpPr/>
              <p:nvPr/>
            </p:nvSpPr>
            <p:spPr bwMode="auto">
              <a:xfrm>
                <a:off x="3849341" y="3918869"/>
                <a:ext cx="203725" cy="263627"/>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7" name="Freeform 98"/>
              <p:cNvSpPr/>
              <p:nvPr/>
            </p:nvSpPr>
            <p:spPr bwMode="auto">
              <a:xfrm>
                <a:off x="3979443" y="3835618"/>
                <a:ext cx="561756" cy="61264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8" name="Freeform 99"/>
              <p:cNvSpPr/>
              <p:nvPr/>
            </p:nvSpPr>
            <p:spPr bwMode="auto">
              <a:xfrm>
                <a:off x="3971374" y="4240131"/>
                <a:ext cx="300544" cy="637189"/>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9" name="Freeform 100"/>
              <p:cNvSpPr/>
              <p:nvPr/>
            </p:nvSpPr>
            <p:spPr bwMode="auto">
              <a:xfrm>
                <a:off x="4134758" y="4208111"/>
                <a:ext cx="127076" cy="12594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0" name="Freeform 101"/>
              <p:cNvSpPr/>
              <p:nvPr/>
            </p:nvSpPr>
            <p:spPr bwMode="auto">
              <a:xfrm>
                <a:off x="4036929" y="4068293"/>
                <a:ext cx="169434" cy="19318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1" name="Freeform 102"/>
              <p:cNvSpPr/>
              <p:nvPr/>
            </p:nvSpPr>
            <p:spPr bwMode="auto">
              <a:xfrm>
                <a:off x="3951204" y="3887916"/>
                <a:ext cx="124050" cy="93924"/>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2" name="Freeform 103"/>
              <p:cNvSpPr/>
              <p:nvPr/>
            </p:nvSpPr>
            <p:spPr bwMode="auto">
              <a:xfrm>
                <a:off x="4155937" y="3775848"/>
                <a:ext cx="74632" cy="12060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3" name="Freeform 104"/>
              <p:cNvSpPr/>
              <p:nvPr/>
            </p:nvSpPr>
            <p:spPr bwMode="auto">
              <a:xfrm>
                <a:off x="4271919" y="3818540"/>
                <a:ext cx="48410" cy="62971"/>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4" name="Freeform 105"/>
              <p:cNvSpPr/>
              <p:nvPr/>
            </p:nvSpPr>
            <p:spPr bwMode="auto">
              <a:xfrm>
                <a:off x="4212415" y="3816406"/>
                <a:ext cx="61521" cy="73645"/>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5" name="Freeform 106"/>
              <p:cNvSpPr/>
              <p:nvPr/>
            </p:nvSpPr>
            <p:spPr bwMode="auto">
              <a:xfrm>
                <a:off x="3981460" y="3719280"/>
                <a:ext cx="211793" cy="18891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16" name="Freeform 107"/>
              <p:cNvSpPr/>
              <p:nvPr/>
            </p:nvSpPr>
            <p:spPr bwMode="auto">
              <a:xfrm>
                <a:off x="3861443" y="3886849"/>
                <a:ext cx="85726" cy="100328"/>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nvGrpSpPr>
            <p:cNvPr id="53" name="Group 108"/>
            <p:cNvGrpSpPr/>
            <p:nvPr/>
          </p:nvGrpSpPr>
          <p:grpSpPr>
            <a:xfrm>
              <a:off x="6516589" y="1568370"/>
              <a:ext cx="3395741" cy="3045217"/>
              <a:chOff x="5595121" y="1817320"/>
              <a:chExt cx="2451756" cy="2198674"/>
            </a:xfrm>
            <a:grpFill/>
          </p:grpSpPr>
          <p:sp>
            <p:nvSpPr>
              <p:cNvPr id="54" name="Freeform 109"/>
              <p:cNvSpPr/>
              <p:nvPr/>
            </p:nvSpPr>
            <p:spPr bwMode="auto">
              <a:xfrm>
                <a:off x="7079689" y="3880445"/>
                <a:ext cx="89760" cy="1163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5" name="Freeform 110"/>
              <p:cNvSpPr/>
              <p:nvPr/>
            </p:nvSpPr>
            <p:spPr bwMode="auto">
              <a:xfrm>
                <a:off x="7307619" y="3871907"/>
                <a:ext cx="137161" cy="12487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6" name="Freeform 111"/>
              <p:cNvSpPr/>
              <p:nvPr/>
            </p:nvSpPr>
            <p:spPr bwMode="auto">
              <a:xfrm>
                <a:off x="7444780" y="3901791"/>
                <a:ext cx="110939" cy="11420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nvGrpSpPr>
              <p:cNvPr id="57" name="Group 112"/>
              <p:cNvGrpSpPr/>
              <p:nvPr/>
            </p:nvGrpSpPr>
            <p:grpSpPr>
              <a:xfrm>
                <a:off x="5595121" y="1817320"/>
                <a:ext cx="2451756" cy="2152780"/>
                <a:chOff x="5595121" y="1817320"/>
                <a:chExt cx="2451756" cy="2152780"/>
              </a:xfrm>
              <a:grpFill/>
            </p:grpSpPr>
            <p:sp>
              <p:nvSpPr>
                <p:cNvPr id="58" name="Freeform 113"/>
                <p:cNvSpPr/>
                <p:nvPr/>
              </p:nvSpPr>
              <p:spPr bwMode="auto">
                <a:xfrm>
                  <a:off x="6046946" y="1901638"/>
                  <a:ext cx="277348" cy="37462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59" name="Freeform 114"/>
                <p:cNvSpPr/>
                <p:nvPr/>
              </p:nvSpPr>
              <p:spPr bwMode="auto">
                <a:xfrm>
                  <a:off x="6954630" y="3791857"/>
                  <a:ext cx="144221" cy="17824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0" name="Freeform 115"/>
                <p:cNvSpPr/>
                <p:nvPr/>
              </p:nvSpPr>
              <p:spPr bwMode="auto">
                <a:xfrm>
                  <a:off x="5848263" y="3241121"/>
                  <a:ext cx="25213" cy="533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1" name="Freeform 116"/>
                <p:cNvSpPr/>
                <p:nvPr/>
              </p:nvSpPr>
              <p:spPr bwMode="auto">
                <a:xfrm>
                  <a:off x="5595121" y="3140794"/>
                  <a:ext cx="312647" cy="12060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2" name="Freeform 117"/>
                <p:cNvSpPr/>
                <p:nvPr/>
              </p:nvSpPr>
              <p:spPr bwMode="auto">
                <a:xfrm>
                  <a:off x="5752453" y="3241121"/>
                  <a:ext cx="114974" cy="98194"/>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3" name="Freeform 118"/>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4" name="Freeform 119"/>
                <p:cNvSpPr/>
                <p:nvPr/>
              </p:nvSpPr>
              <p:spPr bwMode="auto">
                <a:xfrm>
                  <a:off x="5737325" y="3319036"/>
                  <a:ext cx="80683" cy="77914"/>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5" name="Freeform 120"/>
                <p:cNvSpPr/>
                <p:nvPr/>
              </p:nvSpPr>
              <p:spPr bwMode="auto">
                <a:xfrm>
                  <a:off x="6016690" y="3466326"/>
                  <a:ext cx="75640" cy="52298"/>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6" name="Freeform 121"/>
                <p:cNvSpPr/>
                <p:nvPr/>
              </p:nvSpPr>
              <p:spPr bwMode="auto">
                <a:xfrm>
                  <a:off x="6027783" y="3486604"/>
                  <a:ext cx="119008" cy="146223"/>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7" name="Freeform 122"/>
                <p:cNvSpPr/>
                <p:nvPr/>
              </p:nvSpPr>
              <p:spPr bwMode="auto">
                <a:xfrm>
                  <a:off x="5878520" y="3580528"/>
                  <a:ext cx="168427" cy="111001"/>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8" name="Freeform 123"/>
                <p:cNvSpPr/>
                <p:nvPr/>
              </p:nvSpPr>
              <p:spPr bwMode="auto">
                <a:xfrm>
                  <a:off x="5759512" y="3339314"/>
                  <a:ext cx="312647" cy="283907"/>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69" name="Freeform 124"/>
                <p:cNvSpPr/>
                <p:nvPr/>
              </p:nvSpPr>
              <p:spPr bwMode="auto">
                <a:xfrm>
                  <a:off x="6027783" y="3518624"/>
                  <a:ext cx="49419" cy="6190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0" name="Freeform 125"/>
                <p:cNvSpPr/>
                <p:nvPr/>
              </p:nvSpPr>
              <p:spPr bwMode="auto">
                <a:xfrm>
                  <a:off x="5812965" y="3234717"/>
                  <a:ext cx="158340" cy="1686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1" name="Freeform 126"/>
                <p:cNvSpPr/>
                <p:nvPr/>
              </p:nvSpPr>
              <p:spPr bwMode="auto">
                <a:xfrm>
                  <a:off x="5903734" y="3188823"/>
                  <a:ext cx="298528" cy="287108"/>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2" name="Freeform 127"/>
                <p:cNvSpPr/>
                <p:nvPr/>
              </p:nvSpPr>
              <p:spPr bwMode="auto">
                <a:xfrm>
                  <a:off x="5991477" y="3234717"/>
                  <a:ext cx="16137" cy="11741"/>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3" name="Freeform 128"/>
                <p:cNvSpPr/>
                <p:nvPr/>
              </p:nvSpPr>
              <p:spPr bwMode="auto">
                <a:xfrm>
                  <a:off x="5968280" y="3209102"/>
                  <a:ext cx="9077" cy="16010"/>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4" name="Freeform 129"/>
                <p:cNvSpPr/>
                <p:nvPr/>
              </p:nvSpPr>
              <p:spPr bwMode="auto">
                <a:xfrm>
                  <a:off x="5637479" y="1817320"/>
                  <a:ext cx="2409398" cy="136509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5" name="Freeform 130"/>
                <p:cNvSpPr/>
                <p:nvPr/>
              </p:nvSpPr>
              <p:spPr bwMode="auto">
                <a:xfrm>
                  <a:off x="6007612" y="3241121"/>
                  <a:ext cx="45385" cy="5337"/>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6" name="Freeform 131"/>
                <p:cNvSpPr/>
                <p:nvPr/>
              </p:nvSpPr>
              <p:spPr bwMode="auto">
                <a:xfrm>
                  <a:off x="5938024" y="2799252"/>
                  <a:ext cx="642438" cy="47709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7" name="Freeform 132"/>
                <p:cNvSpPr/>
                <p:nvPr/>
              </p:nvSpPr>
              <p:spPr bwMode="auto">
                <a:xfrm>
                  <a:off x="5977357" y="3225112"/>
                  <a:ext cx="14119" cy="96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8" name="Freeform 133"/>
                <p:cNvSpPr/>
                <p:nvPr/>
              </p:nvSpPr>
              <p:spPr bwMode="auto">
                <a:xfrm>
                  <a:off x="5693958" y="3269939"/>
                  <a:ext cx="46393" cy="2988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79" name="Freeform 134"/>
                <p:cNvSpPr/>
                <p:nvPr/>
              </p:nvSpPr>
              <p:spPr bwMode="auto">
                <a:xfrm>
                  <a:off x="6371695" y="2856887"/>
                  <a:ext cx="958111" cy="704429"/>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0" name="Freeform 135"/>
                <p:cNvSpPr/>
                <p:nvPr/>
              </p:nvSpPr>
              <p:spPr bwMode="auto">
                <a:xfrm>
                  <a:off x="6399935" y="3911397"/>
                  <a:ext cx="36307" cy="45895"/>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1" name="Freeform 136"/>
                <p:cNvSpPr/>
                <p:nvPr/>
              </p:nvSpPr>
              <p:spPr bwMode="auto">
                <a:xfrm>
                  <a:off x="6920340" y="3561317"/>
                  <a:ext cx="34290" cy="3628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2" name="Freeform 137"/>
                <p:cNvSpPr/>
                <p:nvPr/>
              </p:nvSpPr>
              <p:spPr bwMode="auto">
                <a:xfrm>
                  <a:off x="7104902" y="3471662"/>
                  <a:ext cx="20171" cy="62971"/>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3" name="Freeform 138"/>
                <p:cNvSpPr/>
                <p:nvPr/>
              </p:nvSpPr>
              <p:spPr bwMode="auto">
                <a:xfrm>
                  <a:off x="7254166" y="3308363"/>
                  <a:ext cx="29248" cy="46962"/>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4" name="Freeform 139"/>
                <p:cNvSpPr/>
                <p:nvPr/>
              </p:nvSpPr>
              <p:spPr bwMode="auto">
                <a:xfrm>
                  <a:off x="7289465" y="3067149"/>
                  <a:ext cx="218852" cy="251887"/>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5" name="Freeform 140"/>
                <p:cNvSpPr/>
                <p:nvPr/>
              </p:nvSpPr>
              <p:spPr bwMode="auto">
                <a:xfrm>
                  <a:off x="7443771" y="2835540"/>
                  <a:ext cx="39333" cy="20599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6" name="Freeform 141"/>
                <p:cNvSpPr/>
                <p:nvPr/>
              </p:nvSpPr>
              <p:spPr bwMode="auto">
                <a:xfrm>
                  <a:off x="7093809" y="3592270"/>
                  <a:ext cx="89760" cy="131280"/>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7" name="Freeform 142"/>
                <p:cNvSpPr/>
                <p:nvPr/>
              </p:nvSpPr>
              <p:spPr bwMode="auto">
                <a:xfrm>
                  <a:off x="7130117" y="3744895"/>
                  <a:ext cx="73623" cy="6190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8" name="Freeform 143"/>
                <p:cNvSpPr/>
                <p:nvPr/>
              </p:nvSpPr>
              <p:spPr bwMode="auto">
                <a:xfrm>
                  <a:off x="6594582" y="2888907"/>
                  <a:ext cx="494184" cy="262560"/>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89" name="Line 449"/>
                <p:cNvSpPr>
                  <a:spLocks noChangeShapeType="1"/>
                </p:cNvSpPr>
                <p:nvPr/>
              </p:nvSpPr>
              <p:spPr bwMode="auto">
                <a:xfrm>
                  <a:off x="7069604" y="3604010"/>
                  <a:ext cx="0" cy="0"/>
                </a:xfrm>
                <a:prstGeom prst="line">
                  <a:avLst/>
                </a:pr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0" name="Freeform 145"/>
                <p:cNvSpPr/>
                <p:nvPr/>
              </p:nvSpPr>
              <p:spPr bwMode="auto">
                <a:xfrm>
                  <a:off x="7164406" y="3123716"/>
                  <a:ext cx="78666" cy="104597"/>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1" name="Freeform 146"/>
                <p:cNvSpPr/>
                <p:nvPr/>
              </p:nvSpPr>
              <p:spPr bwMode="auto">
                <a:xfrm>
                  <a:off x="7194662" y="3217641"/>
                  <a:ext cx="54461" cy="7044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2" name="Freeform 147"/>
                <p:cNvSpPr/>
                <p:nvPr/>
              </p:nvSpPr>
              <p:spPr bwMode="auto">
                <a:xfrm>
                  <a:off x="6166962" y="3231517"/>
                  <a:ext cx="278357" cy="280704"/>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3" name="Freeform 148"/>
                <p:cNvSpPr/>
                <p:nvPr/>
              </p:nvSpPr>
              <p:spPr bwMode="auto">
                <a:xfrm>
                  <a:off x="6322277" y="3234717"/>
                  <a:ext cx="463928" cy="598765"/>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4" name="Freeform 149"/>
                <p:cNvSpPr/>
                <p:nvPr/>
              </p:nvSpPr>
              <p:spPr bwMode="auto">
                <a:xfrm>
                  <a:off x="6155868" y="3213371"/>
                  <a:ext cx="224904" cy="184647"/>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5" name="Freeform 150"/>
                <p:cNvSpPr/>
                <p:nvPr/>
              </p:nvSpPr>
              <p:spPr bwMode="auto">
                <a:xfrm>
                  <a:off x="6661146" y="3488739"/>
                  <a:ext cx="71606" cy="9285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6" name="Freeform 151"/>
                <p:cNvSpPr/>
                <p:nvPr/>
              </p:nvSpPr>
              <p:spPr bwMode="auto">
                <a:xfrm>
                  <a:off x="6506839" y="3365998"/>
                  <a:ext cx="136153" cy="81116"/>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7" name="Freeform 152"/>
                <p:cNvSpPr/>
                <p:nvPr/>
              </p:nvSpPr>
              <p:spPr bwMode="auto">
                <a:xfrm>
                  <a:off x="6727709" y="3457788"/>
                  <a:ext cx="171452" cy="328734"/>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8" name="Freeform 153"/>
                <p:cNvSpPr/>
                <p:nvPr/>
              </p:nvSpPr>
              <p:spPr bwMode="auto">
                <a:xfrm>
                  <a:off x="6656103" y="3412960"/>
                  <a:ext cx="56478" cy="33086"/>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99" name="Freeform 154"/>
                <p:cNvSpPr/>
                <p:nvPr/>
              </p:nvSpPr>
              <p:spPr bwMode="auto">
                <a:xfrm>
                  <a:off x="6871930" y="3845224"/>
                  <a:ext cx="81691" cy="99261"/>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0" name="Freeform 155"/>
                <p:cNvSpPr/>
                <p:nvPr/>
              </p:nvSpPr>
              <p:spPr bwMode="auto">
                <a:xfrm>
                  <a:off x="6894118" y="3537836"/>
                  <a:ext cx="127076" cy="26362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1" name="Freeform 156"/>
                <p:cNvSpPr/>
                <p:nvPr/>
              </p:nvSpPr>
              <p:spPr bwMode="auto">
                <a:xfrm>
                  <a:off x="6812427" y="3581596"/>
                  <a:ext cx="141195" cy="268964"/>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2" name="Freeform 157"/>
                <p:cNvSpPr/>
                <p:nvPr/>
              </p:nvSpPr>
              <p:spPr bwMode="auto">
                <a:xfrm>
                  <a:off x="6854785" y="3554913"/>
                  <a:ext cx="134136" cy="154761"/>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sp>
              <p:nvSpPr>
                <p:cNvPr id="103" name="Freeform 158"/>
                <p:cNvSpPr/>
                <p:nvPr/>
              </p:nvSpPr>
              <p:spPr bwMode="auto">
                <a:xfrm>
                  <a:off x="6895126" y="3699001"/>
                  <a:ext cx="93794" cy="78982"/>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0">
                  <a:noFill/>
                  <a:prstDash val="solid"/>
                  <a:round/>
                </a:ln>
              </p:spPr>
              <p:txBody>
                <a:bodyPr vert="horz" wrap="square" lIns="91440" tIns="45720" rIns="91440" bIns="45720" numCol="1" anchor="t" anchorCtr="0" compatLnSpc="1"/>
                <a:lstStyle/>
                <a:p>
                  <a:endParaRPr lang="bg-BG">
                    <a:cs typeface="+mn-ea"/>
                    <a:sym typeface="+mn-lt"/>
                  </a:endParaRPr>
                </a:p>
              </p:txBody>
            </p:sp>
          </p:grpSp>
        </p:grpSp>
      </p:grpSp>
      <p:sp>
        <p:nvSpPr>
          <p:cNvPr id="4" name="文本框 3"/>
          <p:cNvSpPr txBox="1"/>
          <p:nvPr/>
        </p:nvSpPr>
        <p:spPr>
          <a:xfrm>
            <a:off x="4092983" y="2588993"/>
            <a:ext cx="4006034" cy="1200329"/>
          </a:xfrm>
          <a:prstGeom prst="rect">
            <a:avLst/>
          </a:prstGeom>
          <a:noFill/>
        </p:spPr>
        <p:txBody>
          <a:bodyPr wrap="square" rtlCol="0">
            <a:spAutoFit/>
          </a:bodyPr>
          <a:lstStyle/>
          <a:p>
            <a:r>
              <a:rPr lang="zh-CN" altLang="en-US" sz="7200" b="1">
                <a:solidFill>
                  <a:schemeClr val="tx1">
                    <a:lumMod val="65000"/>
                    <a:lumOff val="35000"/>
                  </a:schemeClr>
                </a:solidFill>
                <a:cs typeface="+mn-ea"/>
                <a:sym typeface="+mn-lt"/>
              </a:rPr>
              <a:t>感谢聆听</a:t>
            </a:r>
            <a:endParaRPr lang="zh-CN" altLang="en-US" sz="7200" b="1" dirty="0">
              <a:solidFill>
                <a:schemeClr val="tx1">
                  <a:lumMod val="65000"/>
                  <a:lumOff val="35000"/>
                </a:schemeClr>
              </a:solidFill>
              <a:cs typeface="+mn-ea"/>
              <a:sym typeface="+mn-lt"/>
            </a:endParaRPr>
          </a:p>
        </p:txBody>
      </p:sp>
      <p:sp>
        <p:nvSpPr>
          <p:cNvPr id="5" name="矩形 4"/>
          <p:cNvSpPr/>
          <p:nvPr/>
        </p:nvSpPr>
        <p:spPr>
          <a:xfrm>
            <a:off x="1283453" y="2003060"/>
            <a:ext cx="9625094" cy="2851879"/>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977671" y="3971956"/>
            <a:ext cx="2236658" cy="398780"/>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汇报人：王树鑫</a:t>
            </a:r>
            <a:endParaRPr lang="zh-CN" altLang="en-US" sz="2000" b="1" dirty="0">
              <a:solidFill>
                <a:schemeClr val="tx1">
                  <a:lumMod val="65000"/>
                  <a:lumOff val="35000"/>
                </a:schemeClr>
              </a:solidFill>
              <a:cs typeface="+mn-ea"/>
              <a:sym typeface="+mn-lt"/>
            </a:endParaRPr>
          </a:p>
        </p:txBody>
      </p:sp>
      <p:sp>
        <p:nvSpPr>
          <p:cNvPr id="8" name="椭圆 7"/>
          <p:cNvSpPr/>
          <p:nvPr/>
        </p:nvSpPr>
        <p:spPr>
          <a:xfrm>
            <a:off x="10788625" y="106680"/>
            <a:ext cx="1240186" cy="12401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LOGO</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a:off x="2826659" y="31087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77130" y="197511"/>
            <a:ext cx="1797836" cy="521970"/>
          </a:xfrm>
          <a:prstGeom prst="rect">
            <a:avLst/>
          </a:prstGeom>
          <a:noFill/>
        </p:spPr>
        <p:txBody>
          <a:bodyPr wrap="square" rtlCol="0">
            <a:spAutoFit/>
          </a:bodyPr>
          <a:lstStyle/>
          <a:p>
            <a:r>
              <a:rPr lang="zh-CN" altLang="en-US" sz="2800" b="1" dirty="0">
                <a:cs typeface="+mn-ea"/>
                <a:sym typeface="+mn-lt"/>
              </a:rPr>
              <a:t>无锡</a:t>
            </a:r>
            <a:endParaRPr lang="zh-CN" altLang="en-US" sz="2800" b="1" dirty="0">
              <a:cs typeface="+mn-ea"/>
              <a:sym typeface="+mn-lt"/>
            </a:endParaRPr>
          </a:p>
        </p:txBody>
      </p:sp>
      <p:sp>
        <p:nvSpPr>
          <p:cNvPr id="10" name="文本框 9"/>
          <p:cNvSpPr txBox="1"/>
          <p:nvPr/>
        </p:nvSpPr>
        <p:spPr>
          <a:xfrm>
            <a:off x="2608736" y="719669"/>
            <a:ext cx="2314936" cy="1322070"/>
          </a:xfrm>
          <a:prstGeom prst="rect">
            <a:avLst/>
          </a:prstGeom>
          <a:noFill/>
        </p:spPr>
        <p:txBody>
          <a:bodyPr wrap="square" rtlCol="0">
            <a:spAutoFit/>
          </a:bodyPr>
          <a:lstStyle/>
          <a:p>
            <a:r>
              <a:rPr lang="zh-CN" altLang="en-US" sz="2000" b="1" dirty="0">
                <a:cs typeface="+mn-ea"/>
                <a:sym typeface="+mn-lt"/>
              </a:rPr>
              <a:t>有锡兵，天下争，无锡宁，天下清</a:t>
            </a:r>
            <a:endParaRPr lang="zh-CN" altLang="en-US" sz="2000" b="1" dirty="0">
              <a:cs typeface="+mn-ea"/>
              <a:sym typeface="+mn-lt"/>
            </a:endParaRPr>
          </a:p>
          <a:p>
            <a:r>
              <a:rPr lang="zh-CN" altLang="en-US" sz="2000" b="1" dirty="0">
                <a:cs typeface="+mn-ea"/>
                <a:sym typeface="+mn-lt"/>
              </a:rPr>
              <a:t>《东周列国志》</a:t>
            </a:r>
            <a:endParaRPr lang="zh-CN" altLang="en-US" sz="2000" b="1" dirty="0">
              <a:cs typeface="+mn-ea"/>
              <a:sym typeface="+mn-lt"/>
            </a:endParaRPr>
          </a:p>
          <a:p>
            <a:endParaRPr lang="en-US" altLang="zh-CN" sz="2000" b="1" dirty="0">
              <a:cs typeface="+mn-ea"/>
              <a:sym typeface="+mn-lt"/>
            </a:endParaRPr>
          </a:p>
        </p:txBody>
      </p:sp>
      <p:pic>
        <p:nvPicPr>
          <p:cNvPr id="4" name="图片 3" descr="无锡005"/>
          <p:cNvPicPr>
            <a:picLocks noChangeAspect="1"/>
          </p:cNvPicPr>
          <p:nvPr/>
        </p:nvPicPr>
        <p:blipFill>
          <a:blip r:embed="rId1"/>
          <a:stretch>
            <a:fillRect/>
          </a:stretch>
        </p:blipFill>
        <p:spPr>
          <a:xfrm>
            <a:off x="56515" y="3754755"/>
            <a:ext cx="2314575" cy="3095625"/>
          </a:xfrm>
          <a:prstGeom prst="rect">
            <a:avLst/>
          </a:prstGeom>
        </p:spPr>
      </p:pic>
      <p:pic>
        <p:nvPicPr>
          <p:cNvPr id="6" name="图片 5" descr="无锡1"/>
          <p:cNvPicPr>
            <a:picLocks noChangeAspect="1"/>
          </p:cNvPicPr>
          <p:nvPr/>
        </p:nvPicPr>
        <p:blipFill>
          <a:blip r:embed="rId2"/>
          <a:stretch>
            <a:fillRect/>
          </a:stretch>
        </p:blipFill>
        <p:spPr>
          <a:xfrm>
            <a:off x="2826385" y="3480435"/>
            <a:ext cx="4143375" cy="3105150"/>
          </a:xfrm>
          <a:prstGeom prst="rect">
            <a:avLst/>
          </a:prstGeom>
        </p:spPr>
      </p:pic>
      <p:pic>
        <p:nvPicPr>
          <p:cNvPr id="9" name="图片 8" descr="无锡2"/>
          <p:cNvPicPr>
            <a:picLocks noChangeAspect="1"/>
          </p:cNvPicPr>
          <p:nvPr/>
        </p:nvPicPr>
        <p:blipFill>
          <a:blip r:embed="rId3"/>
          <a:stretch>
            <a:fillRect/>
          </a:stretch>
        </p:blipFill>
        <p:spPr>
          <a:xfrm>
            <a:off x="6976745" y="139065"/>
            <a:ext cx="5854700" cy="4338320"/>
          </a:xfrm>
          <a:prstGeom prst="rect">
            <a:avLst/>
          </a:prstGeom>
        </p:spPr>
      </p:pic>
      <p:pic>
        <p:nvPicPr>
          <p:cNvPr id="5" name="图片 4" descr="无锡4"/>
          <p:cNvPicPr>
            <a:picLocks noChangeAspect="1"/>
          </p:cNvPicPr>
          <p:nvPr/>
        </p:nvPicPr>
        <p:blipFill>
          <a:blip r:embed="rId4"/>
          <a:stretch>
            <a:fillRect/>
          </a:stretch>
        </p:blipFill>
        <p:spPr>
          <a:xfrm>
            <a:off x="8204200" y="3602355"/>
            <a:ext cx="4333875" cy="3248025"/>
          </a:xfrm>
          <a:prstGeom prst="rect">
            <a:avLst/>
          </a:prstGeom>
        </p:spPr>
      </p:pic>
      <p:pic>
        <p:nvPicPr>
          <p:cNvPr id="12" name="图片 11" descr="无锡3"/>
          <p:cNvPicPr>
            <a:picLocks noChangeAspect="1"/>
          </p:cNvPicPr>
          <p:nvPr/>
        </p:nvPicPr>
        <p:blipFill>
          <a:blip r:embed="rId5"/>
          <a:stretch>
            <a:fillRect/>
          </a:stretch>
        </p:blipFill>
        <p:spPr>
          <a:xfrm>
            <a:off x="56515" y="-104140"/>
            <a:ext cx="2438400" cy="3248025"/>
          </a:xfrm>
          <a:prstGeom prst="rect">
            <a:avLst/>
          </a:prstGeom>
        </p:spPr>
      </p:pic>
      <p:pic>
        <p:nvPicPr>
          <p:cNvPr id="13" name="图片 12" descr="无锡人间正道"/>
          <p:cNvPicPr>
            <a:picLocks noChangeAspect="1"/>
          </p:cNvPicPr>
          <p:nvPr/>
        </p:nvPicPr>
        <p:blipFill>
          <a:blip r:embed="rId6"/>
          <a:stretch>
            <a:fillRect/>
          </a:stretch>
        </p:blipFill>
        <p:spPr>
          <a:xfrm>
            <a:off x="6352540" y="3354705"/>
            <a:ext cx="3733800" cy="2800350"/>
          </a:xfrm>
          <a:prstGeom prst="rect">
            <a:avLst/>
          </a:prstGeom>
        </p:spPr>
      </p:pic>
      <p:pic>
        <p:nvPicPr>
          <p:cNvPr id="14" name="图片 13" descr="无锡爬山2"/>
          <p:cNvPicPr>
            <a:picLocks noChangeAspect="1"/>
          </p:cNvPicPr>
          <p:nvPr/>
        </p:nvPicPr>
        <p:blipFill>
          <a:blip r:embed="rId7"/>
          <a:stretch>
            <a:fillRect/>
          </a:stretch>
        </p:blipFill>
        <p:spPr>
          <a:xfrm>
            <a:off x="4774565" y="139065"/>
            <a:ext cx="3593465" cy="4791710"/>
          </a:xfrm>
          <a:prstGeom prst="rect">
            <a:avLst/>
          </a:prstGeom>
        </p:spPr>
      </p:pic>
      <p:pic>
        <p:nvPicPr>
          <p:cNvPr id="15" name="图片 14" descr="微信图片_20190602143654"/>
          <p:cNvPicPr>
            <a:picLocks noChangeAspect="1"/>
          </p:cNvPicPr>
          <p:nvPr/>
        </p:nvPicPr>
        <p:blipFill>
          <a:blip r:embed="rId8"/>
          <a:stretch>
            <a:fillRect/>
          </a:stretch>
        </p:blipFill>
        <p:spPr>
          <a:xfrm>
            <a:off x="56515" y="1866900"/>
            <a:ext cx="486727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edge">
                                      <p:cBhvr>
                                        <p:cTn id="33" dur="2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amond(in)">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苏州寒山寺01"/>
          <p:cNvPicPr>
            <a:picLocks noChangeAspect="1"/>
          </p:cNvPicPr>
          <p:nvPr/>
        </p:nvPicPr>
        <p:blipFill>
          <a:blip r:embed="rId1"/>
          <a:stretch>
            <a:fillRect/>
          </a:stretch>
        </p:blipFill>
        <p:spPr>
          <a:xfrm>
            <a:off x="4979670" y="1134110"/>
            <a:ext cx="2647950" cy="3200400"/>
          </a:xfrm>
          <a:prstGeom prst="rect">
            <a:avLst/>
          </a:prstGeom>
        </p:spPr>
      </p:pic>
      <p:pic>
        <p:nvPicPr>
          <p:cNvPr id="6" name="图片 5" descr="苏州博物馆"/>
          <p:cNvPicPr>
            <a:picLocks noChangeAspect="1"/>
          </p:cNvPicPr>
          <p:nvPr/>
        </p:nvPicPr>
        <p:blipFill>
          <a:blip r:embed="rId2"/>
          <a:stretch>
            <a:fillRect/>
          </a:stretch>
        </p:blipFill>
        <p:spPr>
          <a:xfrm>
            <a:off x="46355" y="47625"/>
            <a:ext cx="5715000" cy="3219450"/>
          </a:xfrm>
          <a:prstGeom prst="rect">
            <a:avLst/>
          </a:prstGeom>
        </p:spPr>
      </p:pic>
      <p:pic>
        <p:nvPicPr>
          <p:cNvPr id="2" name="图片 1" descr="E:\GitHub\github.PowerDG.Book\DgBook.architect-awesome\Core.jessetalk2\Part.1\OAuth2\Dg.chsi\myShow\游记\苏州城门.jpg苏州城门"/>
          <p:cNvPicPr>
            <a:picLocks noChangeAspect="1"/>
          </p:cNvPicPr>
          <p:nvPr/>
        </p:nvPicPr>
        <p:blipFill>
          <a:blip r:embed="rId3"/>
          <a:srcRect/>
          <a:stretch>
            <a:fillRect/>
          </a:stretch>
        </p:blipFill>
        <p:spPr>
          <a:xfrm>
            <a:off x="-113030" y="3766185"/>
            <a:ext cx="4309745" cy="3232785"/>
          </a:xfrm>
          <a:prstGeom prst="rect">
            <a:avLst/>
          </a:prstGeom>
        </p:spPr>
      </p:pic>
      <p:pic>
        <p:nvPicPr>
          <p:cNvPr id="4" name="图片 3" descr="苏州"/>
          <p:cNvPicPr>
            <a:picLocks noChangeAspect="1"/>
          </p:cNvPicPr>
          <p:nvPr/>
        </p:nvPicPr>
        <p:blipFill>
          <a:blip r:embed="rId4"/>
          <a:stretch>
            <a:fillRect/>
          </a:stretch>
        </p:blipFill>
        <p:spPr>
          <a:xfrm>
            <a:off x="9596755" y="-70485"/>
            <a:ext cx="2593975" cy="3455670"/>
          </a:xfrm>
          <a:prstGeom prst="rect">
            <a:avLst/>
          </a:prstGeom>
        </p:spPr>
      </p:pic>
      <p:sp>
        <p:nvSpPr>
          <p:cNvPr id="8" name="文本框 7"/>
          <p:cNvSpPr txBox="1"/>
          <p:nvPr/>
        </p:nvSpPr>
        <p:spPr>
          <a:xfrm>
            <a:off x="2816860" y="162560"/>
            <a:ext cx="1798320" cy="521970"/>
          </a:xfrm>
          <a:prstGeom prst="rect">
            <a:avLst/>
          </a:prstGeom>
          <a:noFill/>
        </p:spPr>
        <p:txBody>
          <a:bodyPr wrap="square" rtlCol="0">
            <a:spAutoFit/>
          </a:bodyPr>
          <a:lstStyle/>
          <a:p>
            <a:r>
              <a:rPr lang="zh-CN" altLang="en-US" sz="2800" b="1" dirty="0">
                <a:cs typeface="+mn-ea"/>
                <a:sym typeface="+mn-lt"/>
              </a:rPr>
              <a:t>古色苏州</a:t>
            </a:r>
            <a:endParaRPr lang="zh-CN" altLang="en-US" sz="2800" b="1" dirty="0">
              <a:cs typeface="+mn-ea"/>
              <a:sym typeface="+mn-lt"/>
            </a:endParaRPr>
          </a:p>
        </p:txBody>
      </p:sp>
      <p:cxnSp>
        <p:nvCxnSpPr>
          <p:cNvPr id="7" name="直接连接符 6"/>
          <p:cNvCxnSpPr/>
          <p:nvPr/>
        </p:nvCxnSpPr>
        <p:spPr>
          <a:xfrm flipH="1">
            <a:off x="2667274" y="246107"/>
            <a:ext cx="150471" cy="294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descr="苏州核舟记"/>
          <p:cNvPicPr>
            <a:picLocks noChangeAspect="1"/>
          </p:cNvPicPr>
          <p:nvPr/>
        </p:nvPicPr>
        <p:blipFill>
          <a:blip r:embed="rId5"/>
          <a:stretch>
            <a:fillRect/>
          </a:stretch>
        </p:blipFill>
        <p:spPr>
          <a:xfrm>
            <a:off x="737235" y="2461895"/>
            <a:ext cx="4333875" cy="3248025"/>
          </a:xfrm>
          <a:prstGeom prst="rect">
            <a:avLst/>
          </a:prstGeom>
        </p:spPr>
      </p:pic>
      <p:pic>
        <p:nvPicPr>
          <p:cNvPr id="12" name="图片 11" descr="苏州2"/>
          <p:cNvPicPr>
            <a:picLocks noChangeAspect="1"/>
          </p:cNvPicPr>
          <p:nvPr/>
        </p:nvPicPr>
        <p:blipFill>
          <a:blip r:embed="rId6"/>
          <a:stretch>
            <a:fillRect/>
          </a:stretch>
        </p:blipFill>
        <p:spPr>
          <a:xfrm>
            <a:off x="8380730" y="4050030"/>
            <a:ext cx="3810000" cy="2857500"/>
          </a:xfrm>
          <a:prstGeom prst="rect">
            <a:avLst/>
          </a:prstGeom>
        </p:spPr>
      </p:pic>
      <p:pic>
        <p:nvPicPr>
          <p:cNvPr id="14" name="图片 13" descr="苏州003"/>
          <p:cNvPicPr>
            <a:picLocks noChangeAspect="1"/>
          </p:cNvPicPr>
          <p:nvPr/>
        </p:nvPicPr>
        <p:blipFill>
          <a:blip r:embed="rId7"/>
          <a:stretch>
            <a:fillRect/>
          </a:stretch>
        </p:blipFill>
        <p:spPr>
          <a:xfrm>
            <a:off x="4479290" y="47625"/>
            <a:ext cx="5486400" cy="4114800"/>
          </a:xfrm>
          <a:prstGeom prst="rect">
            <a:avLst/>
          </a:prstGeom>
        </p:spPr>
      </p:pic>
      <p:pic>
        <p:nvPicPr>
          <p:cNvPr id="13" name="图片 12" descr="苏州001"/>
          <p:cNvPicPr>
            <a:picLocks noChangeAspect="1"/>
          </p:cNvPicPr>
          <p:nvPr/>
        </p:nvPicPr>
        <p:blipFill>
          <a:blip r:embed="rId8"/>
          <a:stretch>
            <a:fillRect/>
          </a:stretch>
        </p:blipFill>
        <p:spPr>
          <a:xfrm>
            <a:off x="4102735" y="3044825"/>
            <a:ext cx="4776470" cy="3584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plus(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下箭头 25"/>
          <p:cNvSpPr/>
          <p:nvPr/>
        </p:nvSpPr>
        <p:spPr>
          <a:xfrm rot="16260000">
            <a:off x="4721484" y="2276196"/>
            <a:ext cx="1651559" cy="1941775"/>
          </a:xfrm>
          <a:custGeom>
            <a:avLst/>
            <a:gdLst/>
            <a:ahLst/>
            <a:cxnLst/>
            <a:rect l="l" t="t" r="r" b="b"/>
            <a:pathLst>
              <a:path w="1465430" h="1722939">
                <a:moveTo>
                  <a:pt x="1465430" y="1388403"/>
                </a:moveTo>
                <a:lnTo>
                  <a:pt x="1055958" y="1722939"/>
                </a:lnTo>
                <a:lnTo>
                  <a:pt x="646486" y="1388403"/>
                </a:lnTo>
                <a:lnTo>
                  <a:pt x="817256" y="1388403"/>
                </a:lnTo>
                <a:cubicBezTo>
                  <a:pt x="818207" y="1379737"/>
                  <a:pt x="818181" y="1371017"/>
                  <a:pt x="818028" y="1362268"/>
                </a:cubicBezTo>
                <a:cubicBezTo>
                  <a:pt x="810000" y="902323"/>
                  <a:pt x="456087" y="529556"/>
                  <a:pt x="8518" y="487973"/>
                </a:cubicBezTo>
                <a:lnTo>
                  <a:pt x="0" y="0"/>
                </a:lnTo>
                <a:cubicBezTo>
                  <a:pt x="717569" y="39799"/>
                  <a:pt x="1292699" y="628338"/>
                  <a:pt x="1305447" y="1358622"/>
                </a:cubicBezTo>
                <a:lnTo>
                  <a:pt x="1304532" y="1388403"/>
                </a:lnTo>
                <a:close/>
              </a:path>
            </a:pathLst>
          </a:cu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下箭头 25"/>
          <p:cNvSpPr/>
          <p:nvPr/>
        </p:nvSpPr>
        <p:spPr>
          <a:xfrm rot="10800000">
            <a:off x="4354776" y="3780242"/>
            <a:ext cx="1591486" cy="1934466"/>
          </a:xfrm>
          <a:custGeom>
            <a:avLst/>
            <a:gdLst/>
            <a:ahLst/>
            <a:cxnLst/>
            <a:rect l="l" t="t" r="r" b="b"/>
            <a:pathLst>
              <a:path w="1412127" h="1716454">
                <a:moveTo>
                  <a:pt x="1002655" y="1716454"/>
                </a:moveTo>
                <a:lnTo>
                  <a:pt x="593183" y="1381918"/>
                </a:lnTo>
                <a:lnTo>
                  <a:pt x="763953" y="1381918"/>
                </a:lnTo>
                <a:cubicBezTo>
                  <a:pt x="764904" y="1373252"/>
                  <a:pt x="764878" y="1364532"/>
                  <a:pt x="764725" y="1355783"/>
                </a:cubicBezTo>
                <a:cubicBezTo>
                  <a:pt x="756968" y="911339"/>
                  <a:pt x="426247" y="548296"/>
                  <a:pt x="0" y="487775"/>
                </a:cubicBezTo>
                <a:lnTo>
                  <a:pt x="203814" y="238307"/>
                </a:lnTo>
                <a:lnTo>
                  <a:pt x="9119" y="0"/>
                </a:lnTo>
                <a:cubicBezTo>
                  <a:pt x="697426" y="67860"/>
                  <a:pt x="1239769" y="643211"/>
                  <a:pt x="1252144" y="1352137"/>
                </a:cubicBezTo>
                <a:lnTo>
                  <a:pt x="1251229" y="1381918"/>
                </a:lnTo>
                <a:lnTo>
                  <a:pt x="1412127" y="1381918"/>
                </a:lnTo>
                <a:close/>
              </a:path>
            </a:pathLst>
          </a:cu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25"/>
          <p:cNvSpPr/>
          <p:nvPr/>
        </p:nvSpPr>
        <p:spPr>
          <a:xfrm rot="5400000">
            <a:off x="5884964" y="4132972"/>
            <a:ext cx="1607993" cy="1934098"/>
          </a:xfrm>
          <a:custGeom>
            <a:avLst/>
            <a:gdLst/>
            <a:ahLst/>
            <a:cxnLst/>
            <a:rect l="l" t="t" r="r" b="b"/>
            <a:pathLst>
              <a:path w="1426774" h="1716127">
                <a:moveTo>
                  <a:pt x="0" y="485392"/>
                </a:moveTo>
                <a:lnTo>
                  <a:pt x="211738" y="226225"/>
                </a:lnTo>
                <a:lnTo>
                  <a:pt x="26914" y="0"/>
                </a:lnTo>
                <a:cubicBezTo>
                  <a:pt x="713728" y="69291"/>
                  <a:pt x="1254435" y="643967"/>
                  <a:pt x="1266791" y="1351810"/>
                </a:cubicBezTo>
                <a:lnTo>
                  <a:pt x="1265876" y="1381591"/>
                </a:lnTo>
                <a:lnTo>
                  <a:pt x="1426774" y="1381591"/>
                </a:lnTo>
                <a:lnTo>
                  <a:pt x="1017302" y="1716127"/>
                </a:lnTo>
                <a:lnTo>
                  <a:pt x="607830" y="1381591"/>
                </a:lnTo>
                <a:lnTo>
                  <a:pt x="778600" y="1381591"/>
                </a:lnTo>
                <a:cubicBezTo>
                  <a:pt x="779551" y="1372925"/>
                  <a:pt x="779525" y="1364205"/>
                  <a:pt x="779372" y="1355456"/>
                </a:cubicBezTo>
                <a:cubicBezTo>
                  <a:pt x="771526" y="905924"/>
                  <a:pt x="433279" y="539668"/>
                  <a:pt x="0" y="485392"/>
                </a:cubicBezTo>
                <a:close/>
              </a:path>
            </a:pathLst>
          </a:custGeom>
          <a:noFill/>
          <a:ln>
            <a:solidFill>
              <a:srgbClr val="F8C9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25"/>
          <p:cNvSpPr/>
          <p:nvPr/>
        </p:nvSpPr>
        <p:spPr>
          <a:xfrm>
            <a:off x="6292901" y="2606163"/>
            <a:ext cx="1558232" cy="1932079"/>
          </a:xfrm>
          <a:custGeom>
            <a:avLst/>
            <a:gdLst/>
            <a:ahLst/>
            <a:cxnLst/>
            <a:rect l="l" t="t" r="r" b="b"/>
            <a:pathLst>
              <a:path w="1382621" h="1714336">
                <a:moveTo>
                  <a:pt x="0" y="0"/>
                </a:moveTo>
                <a:cubicBezTo>
                  <a:pt x="678610" y="77151"/>
                  <a:pt x="1210386" y="648114"/>
                  <a:pt x="1222638" y="1350019"/>
                </a:cubicBezTo>
                <a:lnTo>
                  <a:pt x="1221723" y="1379800"/>
                </a:lnTo>
                <a:lnTo>
                  <a:pt x="1382621" y="1379800"/>
                </a:lnTo>
                <a:lnTo>
                  <a:pt x="973149" y="1714336"/>
                </a:lnTo>
                <a:lnTo>
                  <a:pt x="563677" y="1379800"/>
                </a:lnTo>
                <a:lnTo>
                  <a:pt x="734447" y="1379800"/>
                </a:lnTo>
                <a:cubicBezTo>
                  <a:pt x="735398" y="1371134"/>
                  <a:pt x="735372" y="1362414"/>
                  <a:pt x="735219" y="1353665"/>
                </a:cubicBezTo>
                <a:cubicBezTo>
                  <a:pt x="727702" y="923006"/>
                  <a:pt x="416945" y="568776"/>
                  <a:pt x="9984" y="491348"/>
                </a:cubicBezTo>
                <a:lnTo>
                  <a:pt x="205376" y="260531"/>
                </a:lnTo>
                <a:close/>
              </a:path>
            </a:pathLst>
          </a:custGeom>
          <a:noFill/>
          <a:ln>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782595" y="4929783"/>
            <a:ext cx="397189" cy="397189"/>
            <a:chOff x="5117305" y="3444875"/>
            <a:chExt cx="352426" cy="352426"/>
          </a:xfrm>
        </p:grpSpPr>
        <p:sp>
          <p:nvSpPr>
            <p:cNvPr id="51" name="椭圆 50"/>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2291"/>
            <p:cNvSpPr txBox="1"/>
            <p:nvPr/>
          </p:nvSpPr>
          <p:spPr>
            <a:xfrm>
              <a:off x="5207797" y="3489945"/>
              <a:ext cx="166687" cy="261610"/>
            </a:xfrm>
            <a:prstGeom prst="rect">
              <a:avLst/>
            </a:prstGeom>
            <a:noFill/>
          </p:spPr>
          <p:txBody>
            <a:bodyPr wrap="square" rtlCol="0">
              <a:spAutoFit/>
            </a:bodyPr>
            <a:lstStyle/>
            <a:p>
              <a:pPr algn="ctr"/>
              <a:r>
                <a:rPr lang="en-US" altLang="zh-CN" sz="1100" dirty="0"/>
                <a:t>3</a:t>
              </a:r>
              <a:endParaRPr lang="zh-CN" altLang="en-US" sz="1100" dirty="0"/>
            </a:p>
          </p:txBody>
        </p:sp>
      </p:grpSp>
      <p:grpSp>
        <p:nvGrpSpPr>
          <p:cNvPr id="53" name="组合 52"/>
          <p:cNvGrpSpPr/>
          <p:nvPr/>
        </p:nvGrpSpPr>
        <p:grpSpPr>
          <a:xfrm>
            <a:off x="6779914" y="3018153"/>
            <a:ext cx="397189" cy="397189"/>
            <a:chOff x="5117305" y="3444875"/>
            <a:chExt cx="352426" cy="352426"/>
          </a:xfrm>
        </p:grpSpPr>
        <p:sp>
          <p:nvSpPr>
            <p:cNvPr id="54" name="椭圆 53"/>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49"/>
            <p:cNvSpPr txBox="1"/>
            <p:nvPr/>
          </p:nvSpPr>
          <p:spPr>
            <a:xfrm>
              <a:off x="5207797" y="3489945"/>
              <a:ext cx="166687" cy="261610"/>
            </a:xfrm>
            <a:prstGeom prst="rect">
              <a:avLst/>
            </a:prstGeom>
            <a:noFill/>
          </p:spPr>
          <p:txBody>
            <a:bodyPr wrap="square" rtlCol="0">
              <a:spAutoFit/>
            </a:bodyPr>
            <a:lstStyle/>
            <a:p>
              <a:pPr algn="ctr"/>
              <a:r>
                <a:rPr lang="en-US" altLang="zh-CN" sz="1100" dirty="0"/>
                <a:t>2</a:t>
              </a:r>
              <a:endParaRPr lang="zh-CN" altLang="en-US" sz="1100" dirty="0"/>
            </a:p>
          </p:txBody>
        </p:sp>
      </p:grpSp>
      <p:grpSp>
        <p:nvGrpSpPr>
          <p:cNvPr id="56" name="组合 55"/>
          <p:cNvGrpSpPr/>
          <p:nvPr/>
        </p:nvGrpSpPr>
        <p:grpSpPr>
          <a:xfrm>
            <a:off x="5075223" y="4937178"/>
            <a:ext cx="397189" cy="397189"/>
            <a:chOff x="5117305" y="3444875"/>
            <a:chExt cx="352426" cy="352426"/>
          </a:xfrm>
        </p:grpSpPr>
        <p:sp>
          <p:nvSpPr>
            <p:cNvPr id="57" name="椭圆 56"/>
            <p:cNvSpPr/>
            <p:nvPr/>
          </p:nvSpPr>
          <p:spPr>
            <a:xfrm>
              <a:off x="5117305" y="3444875"/>
              <a:ext cx="352426" cy="352426"/>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2"/>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444444"/>
                  </a:solidFill>
                </a:rPr>
                <a:t>4</a:t>
              </a:r>
              <a:endParaRPr lang="zh-CN" altLang="en-US" sz="1100" dirty="0">
                <a:solidFill>
                  <a:srgbClr val="444444"/>
                </a:solidFill>
              </a:endParaRPr>
            </a:p>
          </p:txBody>
        </p:sp>
      </p:grpSp>
      <p:grpSp>
        <p:nvGrpSpPr>
          <p:cNvPr id="59" name="组合 58"/>
          <p:cNvGrpSpPr/>
          <p:nvPr/>
        </p:nvGrpSpPr>
        <p:grpSpPr>
          <a:xfrm>
            <a:off x="5072542" y="3025549"/>
            <a:ext cx="397189" cy="397189"/>
            <a:chOff x="5117305" y="3444875"/>
            <a:chExt cx="352426" cy="352426"/>
          </a:xfrm>
        </p:grpSpPr>
        <p:sp>
          <p:nvSpPr>
            <p:cNvPr id="60" name="椭圆 59"/>
            <p:cNvSpPr/>
            <p:nvPr/>
          </p:nvSpPr>
          <p:spPr>
            <a:xfrm>
              <a:off x="5117305" y="3444875"/>
              <a:ext cx="352426" cy="352426"/>
            </a:xfrm>
            <a:prstGeom prst="ellipse">
              <a:avLst/>
            </a:prstGeom>
            <a:noFill/>
            <a:ln w="9525">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55"/>
            <p:cNvSpPr txBox="1"/>
            <p:nvPr/>
          </p:nvSpPr>
          <p:spPr>
            <a:xfrm>
              <a:off x="5207797" y="3489945"/>
              <a:ext cx="166687" cy="261610"/>
            </a:xfrm>
            <a:prstGeom prst="rect">
              <a:avLst/>
            </a:prstGeom>
            <a:noFill/>
          </p:spPr>
          <p:txBody>
            <a:bodyPr wrap="square" rtlCol="0">
              <a:spAutoFit/>
            </a:bodyPr>
            <a:lstStyle/>
            <a:p>
              <a:pPr algn="ctr"/>
              <a:r>
                <a:rPr lang="en-US" altLang="zh-CN" sz="1100" dirty="0">
                  <a:solidFill>
                    <a:srgbClr val="FFFFFF"/>
                  </a:solidFill>
                </a:rPr>
                <a:t>1</a:t>
              </a:r>
              <a:endParaRPr lang="zh-CN" altLang="en-US" sz="1100" dirty="0">
                <a:solidFill>
                  <a:srgbClr val="FFFFFF"/>
                </a:solidFill>
              </a:endParaRPr>
            </a:p>
          </p:txBody>
        </p:sp>
      </p:grpSp>
      <p:grpSp>
        <p:nvGrpSpPr>
          <p:cNvPr id="72" name="组合 71"/>
          <p:cNvGrpSpPr/>
          <p:nvPr/>
        </p:nvGrpSpPr>
        <p:grpSpPr>
          <a:xfrm>
            <a:off x="1693385" y="2077087"/>
            <a:ext cx="3333536" cy="1233839"/>
            <a:chOff x="1693385" y="2077087"/>
            <a:chExt cx="3333536" cy="1233839"/>
          </a:xfrm>
        </p:grpSpPr>
        <p:grpSp>
          <p:nvGrpSpPr>
            <p:cNvPr id="71" name="组合 70"/>
            <p:cNvGrpSpPr/>
            <p:nvPr/>
          </p:nvGrpSpPr>
          <p:grpSpPr>
            <a:xfrm>
              <a:off x="1693385" y="2077087"/>
              <a:ext cx="2931516" cy="1233839"/>
              <a:chOff x="1693385" y="2077087"/>
              <a:chExt cx="2931516" cy="1233839"/>
            </a:xfrm>
          </p:grpSpPr>
          <p:sp>
            <p:nvSpPr>
              <p:cNvPr id="34" name="TextBox 7"/>
              <p:cNvSpPr txBox="1"/>
              <p:nvPr/>
            </p:nvSpPr>
            <p:spPr>
              <a:xfrm>
                <a:off x="1693385" y="2450501"/>
                <a:ext cx="2931516" cy="860425"/>
              </a:xfrm>
              <a:prstGeom prst="rect">
                <a:avLst/>
              </a:prstGeom>
              <a:noFill/>
            </p:spPr>
            <p:txBody>
              <a:bodyPr wrap="square" rtlCol="0">
                <a:spAutoFit/>
              </a:bodyPr>
              <a:lstStyle/>
              <a:p>
                <a:r>
                  <a:rPr lang="zh-CN" altLang="en-US" sz="1000" spc="10" dirty="0"/>
                  <a:t>学习是由经验或者练习引起的个体在能力或倾向方面的持久变化及其获得这种变化的过程。</a:t>
                </a:r>
                <a:endParaRPr lang="zh-CN" altLang="en-US" sz="1000" spc="10" dirty="0"/>
              </a:p>
              <a:p>
                <a:r>
                  <a:rPr lang="zh-CN" altLang="en-US" sz="1000" spc="10" dirty="0"/>
                  <a:t>青年的朝气倘已消失，前进不己的好奇心已衰退以后，人生就没有意义。</a:t>
                </a:r>
                <a:endParaRPr lang="zh-CN" altLang="en-US" sz="1000" spc="10" dirty="0"/>
              </a:p>
              <a:p>
                <a:endParaRPr lang="en-US" altLang="zh-CN" sz="1000" spc="10" dirty="0"/>
              </a:p>
            </p:txBody>
          </p:sp>
          <p:cxnSp>
            <p:nvCxnSpPr>
              <p:cNvPr id="35" name="直接连接符 34"/>
              <p:cNvCxnSpPr/>
              <p:nvPr/>
            </p:nvCxnSpPr>
            <p:spPr>
              <a:xfrm>
                <a:off x="1775489"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p:cNvSpPr txBox="1"/>
              <p:nvPr/>
            </p:nvSpPr>
            <p:spPr>
              <a:xfrm>
                <a:off x="1693385" y="2077087"/>
                <a:ext cx="1969850" cy="306705"/>
              </a:xfrm>
              <a:prstGeom prst="rect">
                <a:avLst/>
              </a:prstGeom>
              <a:noFill/>
            </p:spPr>
            <p:txBody>
              <a:bodyPr wrap="square" rtlCol="0">
                <a:spAutoFit/>
              </a:bodyPr>
              <a:lstStyle/>
              <a:p>
                <a:r>
                  <a:rPr lang="zh-CN" altLang="en-US" sz="1400" b="1" spc="-20" dirty="0">
                    <a:solidFill>
                      <a:srgbClr val="2E4860"/>
                    </a:solidFill>
                  </a:rPr>
                  <a:t>好奇心</a:t>
                </a:r>
                <a:r>
                  <a:rPr lang="en-US" altLang="zh-CN" sz="1400" b="1" spc="-20" dirty="0">
                    <a:solidFill>
                      <a:srgbClr val="2E4860"/>
                    </a:solidFill>
                  </a:rPr>
                  <a:t>--</a:t>
                </a:r>
                <a:r>
                  <a:rPr lang="zh-CN" altLang="en-US" sz="1400" b="1" spc="-20" dirty="0">
                    <a:solidFill>
                      <a:srgbClr val="2E4860"/>
                    </a:solidFill>
                  </a:rPr>
                  <a:t>探索未知</a:t>
                </a:r>
                <a:endParaRPr lang="zh-CN" altLang="en-US" sz="1400" b="1" spc="-20" dirty="0">
                  <a:solidFill>
                    <a:srgbClr val="2E4860"/>
                  </a:solidFill>
                </a:endParaRPr>
              </a:p>
            </p:txBody>
          </p:sp>
        </p:grpSp>
        <p:cxnSp>
          <p:nvCxnSpPr>
            <p:cNvPr id="62" name="直接连接符 61"/>
            <p:cNvCxnSpPr/>
            <p:nvPr/>
          </p:nvCxnSpPr>
          <p:spPr>
            <a:xfrm flipH="1">
              <a:off x="1828642" y="3200073"/>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693385" y="5000879"/>
            <a:ext cx="3329403" cy="1135331"/>
            <a:chOff x="1693385" y="5000879"/>
            <a:chExt cx="3329403" cy="1135331"/>
          </a:xfrm>
        </p:grpSpPr>
        <p:sp>
          <p:nvSpPr>
            <p:cNvPr id="37" name="TextBox 12"/>
            <p:cNvSpPr txBox="1"/>
            <p:nvPr/>
          </p:nvSpPr>
          <p:spPr>
            <a:xfrm>
              <a:off x="1693385" y="5429455"/>
              <a:ext cx="2931516" cy="706755"/>
            </a:xfrm>
            <a:prstGeom prst="rect">
              <a:avLst/>
            </a:prstGeom>
            <a:noFill/>
          </p:spPr>
          <p:txBody>
            <a:bodyPr wrap="square" rtlCol="0">
              <a:spAutoFit/>
            </a:bodyPr>
            <a:lstStyle/>
            <a:p>
              <a:r>
                <a:rPr lang="zh-CN" altLang="en-US" sz="1000" spc="10" dirty="0"/>
                <a:t>知行合一没有终点，它是一个不断螺旋式上升的良性循环，它需要你怀有一颗“终生成长”的心，你只要相信复利效应、指数增长，那么你人生跨越的道路，都不会白走，步步算数。</a:t>
              </a:r>
              <a:endParaRPr lang="zh-CN" altLang="en-US" sz="1000" spc="10" dirty="0"/>
            </a:p>
          </p:txBody>
        </p:sp>
        <p:cxnSp>
          <p:nvCxnSpPr>
            <p:cNvPr id="38" name="直接连接符 37"/>
            <p:cNvCxnSpPr/>
            <p:nvPr/>
          </p:nvCxnSpPr>
          <p:spPr>
            <a:xfrm>
              <a:off x="1775489" y="5409303"/>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14"/>
            <p:cNvSpPr txBox="1"/>
            <p:nvPr/>
          </p:nvSpPr>
          <p:spPr>
            <a:xfrm>
              <a:off x="1693385" y="5054384"/>
              <a:ext cx="1969850" cy="306705"/>
            </a:xfrm>
            <a:prstGeom prst="rect">
              <a:avLst/>
            </a:prstGeom>
            <a:noFill/>
          </p:spPr>
          <p:txBody>
            <a:bodyPr wrap="square" rtlCol="0">
              <a:spAutoFit/>
            </a:bodyPr>
            <a:lstStyle/>
            <a:p>
              <a:r>
                <a:rPr lang="zh-CN" altLang="en-US" sz="1400" b="1" spc="-20" dirty="0">
                  <a:solidFill>
                    <a:srgbClr val="2E4860"/>
                  </a:solidFill>
                </a:rPr>
                <a:t>提炼</a:t>
              </a:r>
              <a:r>
                <a:rPr lang="en-US" altLang="zh-CN" sz="1400" b="1" spc="-20" dirty="0">
                  <a:solidFill>
                    <a:srgbClr val="2E4860"/>
                  </a:solidFill>
                </a:rPr>
                <a:t>-格物致知</a:t>
              </a:r>
              <a:endParaRPr lang="en-US" altLang="zh-CN" sz="1400" b="1" spc="-20" dirty="0">
                <a:solidFill>
                  <a:srgbClr val="2E4860"/>
                </a:solidFill>
              </a:endParaRPr>
            </a:p>
          </p:txBody>
        </p:sp>
        <p:cxnSp>
          <p:nvCxnSpPr>
            <p:cNvPr id="63" name="直接连接符 62"/>
            <p:cNvCxnSpPr/>
            <p:nvPr/>
          </p:nvCxnSpPr>
          <p:spPr>
            <a:xfrm flipH="1">
              <a:off x="1878543" y="5000879"/>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7296757" y="2077087"/>
            <a:ext cx="3201857" cy="1233839"/>
            <a:chOff x="7296757" y="2077087"/>
            <a:chExt cx="3201857" cy="1233839"/>
          </a:xfrm>
        </p:grpSpPr>
        <p:cxnSp>
          <p:nvCxnSpPr>
            <p:cNvPr id="44" name="直接连接符 43"/>
            <p:cNvCxnSpPr/>
            <p:nvPr/>
          </p:nvCxnSpPr>
          <p:spPr>
            <a:xfrm>
              <a:off x="7645624" y="2432006"/>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0"/>
            <p:cNvSpPr txBox="1"/>
            <p:nvPr/>
          </p:nvSpPr>
          <p:spPr>
            <a:xfrm>
              <a:off x="7567098" y="2077087"/>
              <a:ext cx="1969850" cy="306705"/>
            </a:xfrm>
            <a:prstGeom prst="rect">
              <a:avLst/>
            </a:prstGeom>
            <a:noFill/>
          </p:spPr>
          <p:txBody>
            <a:bodyPr wrap="square" rtlCol="0">
              <a:spAutoFit/>
            </a:bodyPr>
            <a:lstStyle/>
            <a:p>
              <a:r>
                <a:rPr lang="zh-CN" altLang="en-US" sz="1400" b="1" spc="-20" dirty="0">
                  <a:solidFill>
                    <a:srgbClr val="2E4860"/>
                  </a:solidFill>
                </a:rPr>
                <a:t>勇气</a:t>
              </a:r>
              <a:r>
                <a:rPr lang="en-US" altLang="zh-CN" sz="1400" b="1" spc="-20" dirty="0">
                  <a:solidFill>
                    <a:srgbClr val="2E4860"/>
                  </a:solidFill>
                </a:rPr>
                <a:t>-</a:t>
              </a:r>
              <a:r>
                <a:rPr lang="zh-CN" altLang="en-US" sz="1400" b="1" spc="-20" dirty="0">
                  <a:solidFill>
                    <a:srgbClr val="2E4860"/>
                  </a:solidFill>
                </a:rPr>
                <a:t>敢于尝试</a:t>
              </a:r>
              <a:endParaRPr lang="zh-CN" altLang="en-US" sz="1400" b="1" spc="-20" dirty="0">
                <a:solidFill>
                  <a:srgbClr val="2E4860"/>
                </a:solidFill>
              </a:endParaRPr>
            </a:p>
          </p:txBody>
        </p:sp>
        <p:cxnSp>
          <p:nvCxnSpPr>
            <p:cNvPr id="64" name="直接连接符 63"/>
            <p:cNvCxnSpPr/>
            <p:nvPr/>
          </p:nvCxnSpPr>
          <p:spPr>
            <a:xfrm flipH="1">
              <a:off x="7296757" y="3209830"/>
              <a:ext cx="3198279"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9" name="TextBox 7"/>
            <p:cNvSpPr txBox="1"/>
            <p:nvPr/>
          </p:nvSpPr>
          <p:spPr>
            <a:xfrm>
              <a:off x="7567098" y="2450501"/>
              <a:ext cx="2931516" cy="860425"/>
            </a:xfrm>
            <a:prstGeom prst="rect">
              <a:avLst/>
            </a:prstGeom>
            <a:noFill/>
          </p:spPr>
          <p:txBody>
            <a:bodyPr wrap="square" rtlCol="0">
              <a:spAutoFit/>
            </a:bodyPr>
            <a:lstStyle/>
            <a:p>
              <a:r>
                <a:rPr lang="zh-CN" altLang="en-US" sz="1000" spc="10" dirty="0"/>
                <a:t>知的含义是射中目标。心学的知行合一，并不是简单的表示知道做到，世界上的事情可不是知道理论就能解决那么简单。听过那么多道理，还是过不好这一生</a:t>
              </a:r>
              <a:endParaRPr lang="zh-CN" altLang="en-US" sz="1000" spc="10" dirty="0"/>
            </a:p>
            <a:p>
              <a:endParaRPr lang="en-US" altLang="zh-CN" sz="1000" spc="10" dirty="0"/>
            </a:p>
          </p:txBody>
        </p:sp>
      </p:grpSp>
      <p:grpSp>
        <p:nvGrpSpPr>
          <p:cNvPr id="75" name="组合 74"/>
          <p:cNvGrpSpPr/>
          <p:nvPr/>
        </p:nvGrpSpPr>
        <p:grpSpPr>
          <a:xfrm>
            <a:off x="7346658" y="5010636"/>
            <a:ext cx="3151956" cy="971904"/>
            <a:chOff x="7346658" y="5010636"/>
            <a:chExt cx="3151956" cy="971904"/>
          </a:xfrm>
        </p:grpSpPr>
        <p:cxnSp>
          <p:nvCxnSpPr>
            <p:cNvPr id="41" name="直接连接符 40"/>
            <p:cNvCxnSpPr/>
            <p:nvPr/>
          </p:nvCxnSpPr>
          <p:spPr>
            <a:xfrm>
              <a:off x="7645624" y="5405265"/>
              <a:ext cx="2849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17"/>
            <p:cNvSpPr txBox="1"/>
            <p:nvPr/>
          </p:nvSpPr>
          <p:spPr>
            <a:xfrm>
              <a:off x="7567098" y="5050346"/>
              <a:ext cx="1969850" cy="306705"/>
            </a:xfrm>
            <a:prstGeom prst="rect">
              <a:avLst/>
            </a:prstGeom>
            <a:noFill/>
          </p:spPr>
          <p:txBody>
            <a:bodyPr wrap="square" rtlCol="0">
              <a:spAutoFit/>
            </a:bodyPr>
            <a:lstStyle/>
            <a:p>
              <a:r>
                <a:rPr lang="zh-CN" altLang="en-US" sz="1400" b="1" spc="-20" dirty="0">
                  <a:solidFill>
                    <a:srgbClr val="2E4860"/>
                  </a:solidFill>
                </a:rPr>
                <a:t>经历</a:t>
              </a:r>
              <a:r>
                <a:rPr lang="en-US" altLang="zh-CN" sz="1400" b="1" spc="-20" dirty="0">
                  <a:solidFill>
                    <a:srgbClr val="2E4860"/>
                  </a:solidFill>
                </a:rPr>
                <a:t>-</a:t>
              </a:r>
              <a:r>
                <a:rPr lang="zh-CN" altLang="en-US" sz="1400" b="1" spc="-20" dirty="0">
                  <a:solidFill>
                    <a:srgbClr val="2E4860"/>
                  </a:solidFill>
                </a:rPr>
                <a:t>体验</a:t>
              </a:r>
              <a:r>
                <a:rPr lang="zh-CN" altLang="en-US" sz="1400" b="1" spc="-20" dirty="0">
                  <a:solidFill>
                    <a:srgbClr val="2E4860"/>
                  </a:solidFill>
                </a:rPr>
                <a:t>得失</a:t>
              </a:r>
              <a:endParaRPr lang="zh-CN" altLang="en-US" sz="1400" b="1" spc="-20" dirty="0">
                <a:solidFill>
                  <a:srgbClr val="2E4860"/>
                </a:solidFill>
              </a:endParaRPr>
            </a:p>
          </p:txBody>
        </p:sp>
        <p:cxnSp>
          <p:nvCxnSpPr>
            <p:cNvPr id="65" name="直接连接符 64"/>
            <p:cNvCxnSpPr/>
            <p:nvPr/>
          </p:nvCxnSpPr>
          <p:spPr>
            <a:xfrm flipH="1">
              <a:off x="7346658" y="5010636"/>
              <a:ext cx="314424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0" name="TextBox 7"/>
            <p:cNvSpPr txBox="1"/>
            <p:nvPr/>
          </p:nvSpPr>
          <p:spPr>
            <a:xfrm>
              <a:off x="7567098" y="5429455"/>
              <a:ext cx="2931516" cy="553085"/>
            </a:xfrm>
            <a:prstGeom prst="rect">
              <a:avLst/>
            </a:prstGeom>
            <a:noFill/>
          </p:spPr>
          <p:txBody>
            <a:bodyPr wrap="square" rtlCol="0">
              <a:spAutoFit/>
            </a:bodyPr>
            <a:lstStyle/>
            <a:p>
              <a:r>
                <a:rPr lang="zh-CN" altLang="en-US" sz="1000" spc="10" dirty="0"/>
                <a:t>人类文明沉淀下来的智慧、道德及灵性的自觉。致良知就是听从内心的指引，不断进行刻意练习，带来个人价值的提升，最后找到属于自己的光明。</a:t>
              </a:r>
              <a:endParaRPr lang="zh-CN" altLang="en-US" sz="1000" spc="10" dirty="0"/>
            </a:p>
          </p:txBody>
        </p:sp>
      </p:grpSp>
      <p:sp>
        <p:nvSpPr>
          <p:cNvPr id="67" name="矩形 66"/>
          <p:cNvSpPr/>
          <p:nvPr/>
        </p:nvSpPr>
        <p:spPr>
          <a:xfrm>
            <a:off x="1" y="429734"/>
            <a:ext cx="2791838" cy="860425"/>
          </a:xfrm>
          <a:prstGeom prst="rect">
            <a:avLst/>
          </a:prstGeom>
        </p:spPr>
        <p:txBody>
          <a:bodyPr wrap="square">
            <a:spAutoFit/>
          </a:bodyPr>
          <a:lstStyle/>
          <a:p>
            <a:pPr lvl="0" algn="ctr" defTabSz="412750" hangingPunct="0"/>
            <a:r>
              <a:rPr lang="zh-CN" altLang="en-US" sz="3200" b="1" kern="0" dirty="0">
                <a:solidFill>
                  <a:schemeClr val="bg2">
                    <a:lumMod val="10000"/>
                  </a:schemeClr>
                </a:solidFill>
                <a:cs typeface="+mn-ea"/>
                <a:sym typeface="+mn-lt"/>
              </a:rPr>
              <a:t>知行合一</a:t>
            </a:r>
            <a:endParaRPr lang="en-US" altLang="zh-CN" sz="3200" b="1" kern="0" dirty="0">
              <a:solidFill>
                <a:schemeClr val="bg2">
                  <a:lumMod val="10000"/>
                </a:schemeClr>
              </a:solidFill>
              <a:cs typeface="+mn-ea"/>
              <a:sym typeface="+mn-lt"/>
            </a:endParaRPr>
          </a:p>
          <a:p>
            <a:pPr lvl="0" algn="ctr" defTabSz="412750" hangingPunct="0"/>
            <a:r>
              <a:rPr lang="zh-CN" altLang="en-US" kern="0" dirty="0">
                <a:solidFill>
                  <a:schemeClr val="bg2">
                    <a:lumMod val="10000"/>
                  </a:schemeClr>
                </a:solidFill>
                <a:cs typeface="+mn-ea"/>
                <a:sym typeface="+mn-lt"/>
              </a:rPr>
              <a:t>往复循环</a:t>
            </a:r>
            <a:r>
              <a:rPr lang="en-US" altLang="zh-CN" kern="0" dirty="0">
                <a:solidFill>
                  <a:schemeClr val="bg2">
                    <a:lumMod val="10000"/>
                  </a:schemeClr>
                </a:solidFill>
                <a:cs typeface="+mn-ea"/>
                <a:sym typeface="+mn-lt"/>
              </a:rPr>
              <a:t>--</a:t>
            </a:r>
            <a:r>
              <a:rPr lang="zh-CN" altLang="en-US" kern="0" dirty="0">
                <a:solidFill>
                  <a:schemeClr val="bg2">
                    <a:lumMod val="10000"/>
                  </a:schemeClr>
                </a:solidFill>
                <a:cs typeface="+mn-ea"/>
                <a:sym typeface="+mn-lt"/>
              </a:rPr>
              <a:t>生生不息</a:t>
            </a:r>
            <a:endParaRPr lang="zh-CN" altLang="en-US" kern="0" dirty="0">
              <a:solidFill>
                <a:schemeClr val="bg2">
                  <a:lumMod val="10000"/>
                </a:schemeClr>
              </a:solidFill>
              <a:cs typeface="+mn-ea"/>
              <a:sym typeface="+mn-lt"/>
            </a:endParaRPr>
          </a:p>
        </p:txBody>
      </p:sp>
      <p:cxnSp>
        <p:nvCxnSpPr>
          <p:cNvPr id="68" name="直接连接符 67"/>
          <p:cNvCxnSpPr/>
          <p:nvPr/>
        </p:nvCxnSpPr>
        <p:spPr>
          <a:xfrm>
            <a:off x="0" y="1468879"/>
            <a:ext cx="39140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anim calcmode="lin" valueType="num">
                                      <p:cBhvr>
                                        <p:cTn id="29" dur="1000" fill="hold"/>
                                        <p:tgtEl>
                                          <p:spTgt spid="73"/>
                                        </p:tgtEl>
                                        <p:attrNameLst>
                                          <p:attrName>ppt_x</p:attrName>
                                        </p:attrNameLst>
                                      </p:cBhvr>
                                      <p:tavLst>
                                        <p:tav tm="0">
                                          <p:val>
                                            <p:strVal val="#ppt_x"/>
                                          </p:val>
                                        </p:tav>
                                        <p:tav tm="100000">
                                          <p:val>
                                            <p:strVal val="#ppt_x"/>
                                          </p:val>
                                        </p:tav>
                                      </p:tavLst>
                                    </p:anim>
                                    <p:anim calcmode="lin" valueType="num">
                                      <p:cBhvr>
                                        <p:cTn id="3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2"/>
          <p:cNvCxnSpPr>
            <a:endCxn id="5" idx="0"/>
          </p:cNvCxnSpPr>
          <p:nvPr/>
        </p:nvCxnSpPr>
        <p:spPr>
          <a:xfrm>
            <a:off x="-408316" y="3429000"/>
            <a:ext cx="9066187" cy="20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riangle 6"/>
          <p:cNvSpPr/>
          <p:nvPr/>
        </p:nvSpPr>
        <p:spPr>
          <a:xfrm rot="10800000">
            <a:off x="2395016"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4" name="Triangle 22"/>
          <p:cNvSpPr/>
          <p:nvPr/>
        </p:nvSpPr>
        <p:spPr>
          <a:xfrm rot="10800000">
            <a:off x="5484333"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5" name="Triangle 23"/>
          <p:cNvSpPr/>
          <p:nvPr/>
        </p:nvSpPr>
        <p:spPr>
          <a:xfrm rot="10800000">
            <a:off x="8573650" y="3280825"/>
            <a:ext cx="168443" cy="168443"/>
          </a:xfrm>
          <a:prstGeom prst="triangle">
            <a:avLst/>
          </a:prstGeom>
          <a:solidFill>
            <a:srgbClr val="00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900">
              <a:cs typeface="+mn-ea"/>
              <a:sym typeface="+mn-lt"/>
            </a:endParaRPr>
          </a:p>
        </p:txBody>
      </p:sp>
      <p:sp>
        <p:nvSpPr>
          <p:cNvPr id="6" name="TextBox 20"/>
          <p:cNvSpPr txBox="1"/>
          <p:nvPr/>
        </p:nvSpPr>
        <p:spPr>
          <a:xfrm>
            <a:off x="1610242" y="2721523"/>
            <a:ext cx="1737995" cy="398780"/>
          </a:xfrm>
          <a:prstGeom prst="rect">
            <a:avLst/>
          </a:prstGeom>
          <a:noFill/>
        </p:spPr>
        <p:txBody>
          <a:bodyPr wrap="none" rtlCol="0">
            <a:spAutoFit/>
          </a:bodyPr>
          <a:lstStyle/>
          <a:p>
            <a:pPr algn="ctr"/>
            <a:r>
              <a:rPr lang="en-US" sz="2000" spc="300" dirty="0">
                <a:solidFill>
                  <a:schemeClr val="tx2"/>
                </a:solidFill>
                <a:cs typeface="+mn-ea"/>
                <a:sym typeface="+mn-lt"/>
              </a:rPr>
              <a:t>1995-2013</a:t>
            </a:r>
            <a:endParaRPr lang="en-US" sz="2000" spc="300" dirty="0">
              <a:solidFill>
                <a:schemeClr val="tx2"/>
              </a:solidFill>
              <a:cs typeface="+mn-ea"/>
              <a:sym typeface="+mn-lt"/>
            </a:endParaRPr>
          </a:p>
        </p:txBody>
      </p:sp>
      <p:sp>
        <p:nvSpPr>
          <p:cNvPr id="7" name="TextBox 26"/>
          <p:cNvSpPr txBox="1"/>
          <p:nvPr/>
        </p:nvSpPr>
        <p:spPr>
          <a:xfrm>
            <a:off x="4699557"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2013-2016</a:t>
            </a:r>
            <a:endParaRPr lang="en-US" sz="2000" spc="300" dirty="0">
              <a:solidFill>
                <a:schemeClr val="tx2"/>
              </a:solidFill>
              <a:cs typeface="+mn-ea"/>
              <a:sym typeface="+mn-lt"/>
            </a:endParaRPr>
          </a:p>
        </p:txBody>
      </p:sp>
      <p:sp>
        <p:nvSpPr>
          <p:cNvPr id="8" name="TextBox 27"/>
          <p:cNvSpPr txBox="1"/>
          <p:nvPr/>
        </p:nvSpPr>
        <p:spPr>
          <a:xfrm>
            <a:off x="7771496" y="2721523"/>
            <a:ext cx="1737995" cy="398780"/>
          </a:xfrm>
          <a:prstGeom prst="rect">
            <a:avLst/>
          </a:prstGeom>
          <a:noFill/>
        </p:spPr>
        <p:txBody>
          <a:bodyPr wrap="none" rtlCol="0">
            <a:spAutoFit/>
          </a:bodyPr>
          <a:lstStyle/>
          <a:p>
            <a:pPr algn="ctr"/>
            <a:r>
              <a:rPr lang="en-US" altLang="zh-CN" sz="2000" spc="300" dirty="0">
                <a:solidFill>
                  <a:schemeClr val="tx2"/>
                </a:solidFill>
                <a:cs typeface="+mn-ea"/>
                <a:sym typeface="+mn-lt"/>
              </a:rPr>
              <a:t>2016-2018</a:t>
            </a:r>
            <a:endParaRPr lang="en-US" sz="2000" spc="300" dirty="0">
              <a:solidFill>
                <a:schemeClr val="tx2"/>
              </a:solidFill>
              <a:cs typeface="+mn-ea"/>
              <a:sym typeface="+mn-lt"/>
            </a:endParaRPr>
          </a:p>
        </p:txBody>
      </p:sp>
      <p:grpSp>
        <p:nvGrpSpPr>
          <p:cNvPr id="22" name="组合 21"/>
          <p:cNvGrpSpPr/>
          <p:nvPr/>
        </p:nvGrpSpPr>
        <p:grpSpPr>
          <a:xfrm>
            <a:off x="1463246" y="3746352"/>
            <a:ext cx="2032000" cy="1159491"/>
            <a:chOff x="1463246" y="3796554"/>
            <a:chExt cx="2032000" cy="1159491"/>
          </a:xfrm>
        </p:grpSpPr>
        <p:sp>
          <p:nvSpPr>
            <p:cNvPr id="20" name="Shape 442"/>
            <p:cNvSpPr/>
            <p:nvPr/>
          </p:nvSpPr>
          <p:spPr>
            <a:xfrm>
              <a:off x="1463246" y="3796554"/>
              <a:ext cx="20320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义务教育阶段</a:t>
              </a:r>
              <a:r>
                <a:rPr lang="en-US" altLang="zh-CN" b="1" kern="0" dirty="0">
                  <a:latin typeface="+mn-lt"/>
                  <a:ea typeface="+mn-ea"/>
                  <a:cs typeface="+mn-ea"/>
                  <a:sym typeface="+mn-lt"/>
                </a:rPr>
                <a:t>-</a:t>
              </a:r>
              <a:endParaRPr lang="en-US" altLang="zh-CN" b="1" kern="0" dirty="0">
                <a:latin typeface="+mn-lt"/>
                <a:ea typeface="+mn-ea"/>
                <a:cs typeface="+mn-ea"/>
                <a:sym typeface="+mn-lt"/>
              </a:endParaRPr>
            </a:p>
          </p:txBody>
        </p:sp>
        <p:sp>
          <p:nvSpPr>
            <p:cNvPr id="21" name="candles_24108"/>
            <p:cNvSpPr>
              <a:spLocks noChangeAspect="1"/>
            </p:cNvSpPr>
            <p:nvPr/>
          </p:nvSpPr>
          <p:spPr bwMode="auto">
            <a:xfrm>
              <a:off x="2250391" y="4346360"/>
              <a:ext cx="457692" cy="609685"/>
            </a:xfrm>
            <a:custGeom>
              <a:avLst/>
              <a:gdLst>
                <a:gd name="connsiteX0" fmla="*/ 350446 w 415094"/>
                <a:gd name="connsiteY0" fmla="*/ 338656 h 552940"/>
                <a:gd name="connsiteX1" fmla="*/ 389183 w 415094"/>
                <a:gd name="connsiteY1" fmla="*/ 348243 h 552940"/>
                <a:gd name="connsiteX2" fmla="*/ 350446 w 415094"/>
                <a:gd name="connsiteY2" fmla="*/ 357830 h 552940"/>
                <a:gd name="connsiteX3" fmla="*/ 311709 w 415094"/>
                <a:gd name="connsiteY3" fmla="*/ 348243 h 552940"/>
                <a:gd name="connsiteX4" fmla="*/ 350446 w 415094"/>
                <a:gd name="connsiteY4" fmla="*/ 338656 h 552940"/>
                <a:gd name="connsiteX5" fmla="*/ 64648 w 415094"/>
                <a:gd name="connsiteY5" fmla="*/ 338656 h 552940"/>
                <a:gd name="connsiteX6" fmla="*/ 103385 w 415094"/>
                <a:gd name="connsiteY6" fmla="*/ 348243 h 552940"/>
                <a:gd name="connsiteX7" fmla="*/ 64648 w 415094"/>
                <a:gd name="connsiteY7" fmla="*/ 357830 h 552940"/>
                <a:gd name="connsiteX8" fmla="*/ 25911 w 415094"/>
                <a:gd name="connsiteY8" fmla="*/ 348243 h 552940"/>
                <a:gd name="connsiteX9" fmla="*/ 64648 w 415094"/>
                <a:gd name="connsiteY9" fmla="*/ 338656 h 552940"/>
                <a:gd name="connsiteX10" fmla="*/ 337517 w 415094"/>
                <a:gd name="connsiteY10" fmla="*/ 327286 h 552940"/>
                <a:gd name="connsiteX11" fmla="*/ 293879 w 415094"/>
                <a:gd name="connsiteY11" fmla="*/ 346628 h 552940"/>
                <a:gd name="connsiteX12" fmla="*/ 350446 w 415094"/>
                <a:gd name="connsiteY12" fmla="*/ 364358 h 552940"/>
                <a:gd name="connsiteX13" fmla="*/ 407013 w 415094"/>
                <a:gd name="connsiteY13" fmla="*/ 346628 h 552940"/>
                <a:gd name="connsiteX14" fmla="*/ 361760 w 415094"/>
                <a:gd name="connsiteY14" fmla="*/ 327286 h 552940"/>
                <a:gd name="connsiteX15" fmla="*/ 350446 w 415094"/>
                <a:gd name="connsiteY15" fmla="*/ 333733 h 552940"/>
                <a:gd name="connsiteX16" fmla="*/ 337517 w 415094"/>
                <a:gd name="connsiteY16" fmla="*/ 327286 h 552940"/>
                <a:gd name="connsiteX17" fmla="*/ 51718 w 415094"/>
                <a:gd name="connsiteY17" fmla="*/ 327286 h 552940"/>
                <a:gd name="connsiteX18" fmla="*/ 6465 w 415094"/>
                <a:gd name="connsiteY18" fmla="*/ 346628 h 552940"/>
                <a:gd name="connsiteX19" fmla="*/ 64648 w 415094"/>
                <a:gd name="connsiteY19" fmla="*/ 364358 h 552940"/>
                <a:gd name="connsiteX20" fmla="*/ 121215 w 415094"/>
                <a:gd name="connsiteY20" fmla="*/ 346628 h 552940"/>
                <a:gd name="connsiteX21" fmla="*/ 75961 w 415094"/>
                <a:gd name="connsiteY21" fmla="*/ 327286 h 552940"/>
                <a:gd name="connsiteX22" fmla="*/ 64648 w 415094"/>
                <a:gd name="connsiteY22" fmla="*/ 333733 h 552940"/>
                <a:gd name="connsiteX23" fmla="*/ 51718 w 415094"/>
                <a:gd name="connsiteY23" fmla="*/ 327286 h 552940"/>
                <a:gd name="connsiteX24" fmla="*/ 350446 w 415094"/>
                <a:gd name="connsiteY24" fmla="*/ 224130 h 552940"/>
                <a:gd name="connsiteX25" fmla="*/ 371457 w 415094"/>
                <a:gd name="connsiteY25" fmla="*/ 304720 h 552940"/>
                <a:gd name="connsiteX26" fmla="*/ 366608 w 415094"/>
                <a:gd name="connsiteY26" fmla="*/ 320839 h 552940"/>
                <a:gd name="connsiteX27" fmla="*/ 415094 w 415094"/>
                <a:gd name="connsiteY27" fmla="*/ 346628 h 552940"/>
                <a:gd name="connsiteX28" fmla="*/ 415094 w 415094"/>
                <a:gd name="connsiteY28" fmla="*/ 527151 h 552940"/>
                <a:gd name="connsiteX29" fmla="*/ 350446 w 415094"/>
                <a:gd name="connsiteY29" fmla="*/ 552940 h 552940"/>
                <a:gd name="connsiteX30" fmla="*/ 285798 w 415094"/>
                <a:gd name="connsiteY30" fmla="*/ 527151 h 552940"/>
                <a:gd name="connsiteX31" fmla="*/ 285798 w 415094"/>
                <a:gd name="connsiteY31" fmla="*/ 346628 h 552940"/>
                <a:gd name="connsiteX32" fmla="*/ 332668 w 415094"/>
                <a:gd name="connsiteY32" fmla="*/ 320839 h 552940"/>
                <a:gd name="connsiteX33" fmla="*/ 329436 w 415094"/>
                <a:gd name="connsiteY33" fmla="*/ 304720 h 552940"/>
                <a:gd name="connsiteX34" fmla="*/ 350446 w 415094"/>
                <a:gd name="connsiteY34" fmla="*/ 224130 h 552940"/>
                <a:gd name="connsiteX35" fmla="*/ 64648 w 415094"/>
                <a:gd name="connsiteY35" fmla="*/ 224130 h 552940"/>
                <a:gd name="connsiteX36" fmla="*/ 85658 w 415094"/>
                <a:gd name="connsiteY36" fmla="*/ 304720 h 552940"/>
                <a:gd name="connsiteX37" fmla="*/ 80810 w 415094"/>
                <a:gd name="connsiteY37" fmla="*/ 320839 h 552940"/>
                <a:gd name="connsiteX38" fmla="*/ 129296 w 415094"/>
                <a:gd name="connsiteY38" fmla="*/ 346628 h 552940"/>
                <a:gd name="connsiteX39" fmla="*/ 129296 w 415094"/>
                <a:gd name="connsiteY39" fmla="*/ 527151 h 552940"/>
                <a:gd name="connsiteX40" fmla="*/ 64648 w 415094"/>
                <a:gd name="connsiteY40" fmla="*/ 552940 h 552940"/>
                <a:gd name="connsiteX41" fmla="*/ 0 w 415094"/>
                <a:gd name="connsiteY41" fmla="*/ 527151 h 552940"/>
                <a:gd name="connsiteX42" fmla="*/ 0 w 415094"/>
                <a:gd name="connsiteY42" fmla="*/ 346628 h 552940"/>
                <a:gd name="connsiteX43" fmla="*/ 46870 w 415094"/>
                <a:gd name="connsiteY43" fmla="*/ 320839 h 552940"/>
                <a:gd name="connsiteX44" fmla="*/ 42021 w 415094"/>
                <a:gd name="connsiteY44" fmla="*/ 304720 h 552940"/>
                <a:gd name="connsiteX45" fmla="*/ 64648 w 415094"/>
                <a:gd name="connsiteY45" fmla="*/ 224130 h 552940"/>
                <a:gd name="connsiteX46" fmla="*/ 206770 w 415094"/>
                <a:gd name="connsiteY46" fmla="*/ 114526 h 552940"/>
                <a:gd name="connsiteX47" fmla="*/ 245637 w 415094"/>
                <a:gd name="connsiteY47" fmla="*/ 124243 h 552940"/>
                <a:gd name="connsiteX48" fmla="*/ 206770 w 415094"/>
                <a:gd name="connsiteY48" fmla="*/ 133960 h 552940"/>
                <a:gd name="connsiteX49" fmla="*/ 167903 w 415094"/>
                <a:gd name="connsiteY49" fmla="*/ 124243 h 552940"/>
                <a:gd name="connsiteX50" fmla="*/ 206770 w 415094"/>
                <a:gd name="connsiteY50" fmla="*/ 114526 h 552940"/>
                <a:gd name="connsiteX51" fmla="*/ 193866 w 415094"/>
                <a:gd name="connsiteY51" fmla="*/ 103172 h 552940"/>
                <a:gd name="connsiteX52" fmla="*/ 150316 w 415094"/>
                <a:gd name="connsiteY52" fmla="*/ 120905 h 552940"/>
                <a:gd name="connsiteX53" fmla="*/ 206769 w 415094"/>
                <a:gd name="connsiteY53" fmla="*/ 140250 h 552940"/>
                <a:gd name="connsiteX54" fmla="*/ 264836 w 415094"/>
                <a:gd name="connsiteY54" fmla="*/ 120905 h 552940"/>
                <a:gd name="connsiteX55" fmla="*/ 219673 w 415094"/>
                <a:gd name="connsiteY55" fmla="*/ 103172 h 552940"/>
                <a:gd name="connsiteX56" fmla="*/ 206769 w 415094"/>
                <a:gd name="connsiteY56" fmla="*/ 109621 h 552940"/>
                <a:gd name="connsiteX57" fmla="*/ 193866 w 415094"/>
                <a:gd name="connsiteY57" fmla="*/ 103172 h 552940"/>
                <a:gd name="connsiteX58" fmla="*/ 206769 w 415094"/>
                <a:gd name="connsiteY58" fmla="*/ 0 h 552940"/>
                <a:gd name="connsiteX59" fmla="*/ 229351 w 415094"/>
                <a:gd name="connsiteY59" fmla="*/ 80603 h 552940"/>
                <a:gd name="connsiteX60" fmla="*/ 224512 w 415094"/>
                <a:gd name="connsiteY60" fmla="*/ 96724 h 552940"/>
                <a:gd name="connsiteX61" fmla="*/ 271288 w 415094"/>
                <a:gd name="connsiteY61" fmla="*/ 120905 h 552940"/>
                <a:gd name="connsiteX62" fmla="*/ 271288 w 415094"/>
                <a:gd name="connsiteY62" fmla="*/ 325638 h 552940"/>
                <a:gd name="connsiteX63" fmla="*/ 264836 w 415094"/>
                <a:gd name="connsiteY63" fmla="*/ 346595 h 552940"/>
                <a:gd name="connsiteX64" fmla="*/ 264836 w 415094"/>
                <a:gd name="connsiteY64" fmla="*/ 527147 h 552940"/>
                <a:gd name="connsiteX65" fmla="*/ 266449 w 415094"/>
                <a:gd name="connsiteY65" fmla="*/ 536820 h 552940"/>
                <a:gd name="connsiteX66" fmla="*/ 206769 w 415094"/>
                <a:gd name="connsiteY66" fmla="*/ 552940 h 552940"/>
                <a:gd name="connsiteX67" fmla="*/ 147090 w 415094"/>
                <a:gd name="connsiteY67" fmla="*/ 536820 h 552940"/>
                <a:gd name="connsiteX68" fmla="*/ 150316 w 415094"/>
                <a:gd name="connsiteY68" fmla="*/ 527147 h 552940"/>
                <a:gd name="connsiteX69" fmla="*/ 150316 w 415094"/>
                <a:gd name="connsiteY69" fmla="*/ 346595 h 552940"/>
                <a:gd name="connsiteX70" fmla="*/ 142251 w 415094"/>
                <a:gd name="connsiteY70" fmla="*/ 325638 h 552940"/>
                <a:gd name="connsiteX71" fmla="*/ 142251 w 415094"/>
                <a:gd name="connsiteY71" fmla="*/ 120905 h 552940"/>
                <a:gd name="connsiteX72" fmla="*/ 189027 w 415094"/>
                <a:gd name="connsiteY72" fmla="*/ 96724 h 552940"/>
                <a:gd name="connsiteX73" fmla="*/ 185801 w 415094"/>
                <a:gd name="connsiteY73" fmla="*/ 80603 h 552940"/>
                <a:gd name="connsiteX74" fmla="*/ 206769 w 415094"/>
                <a:gd name="connsiteY74" fmla="*/ 0 h 55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5094" h="552940">
                  <a:moveTo>
                    <a:pt x="350446" y="338656"/>
                  </a:moveTo>
                  <a:cubicBezTo>
                    <a:pt x="371840" y="338656"/>
                    <a:pt x="389183" y="342948"/>
                    <a:pt x="389183" y="348243"/>
                  </a:cubicBezTo>
                  <a:cubicBezTo>
                    <a:pt x="389183" y="353538"/>
                    <a:pt x="371840" y="357830"/>
                    <a:pt x="350446" y="357830"/>
                  </a:cubicBezTo>
                  <a:cubicBezTo>
                    <a:pt x="329052" y="357830"/>
                    <a:pt x="311709" y="353538"/>
                    <a:pt x="311709" y="348243"/>
                  </a:cubicBezTo>
                  <a:cubicBezTo>
                    <a:pt x="311709" y="342948"/>
                    <a:pt x="329052" y="338656"/>
                    <a:pt x="350446" y="338656"/>
                  </a:cubicBezTo>
                  <a:close/>
                  <a:moveTo>
                    <a:pt x="64648" y="338656"/>
                  </a:moveTo>
                  <a:cubicBezTo>
                    <a:pt x="86042" y="338656"/>
                    <a:pt x="103385" y="342948"/>
                    <a:pt x="103385" y="348243"/>
                  </a:cubicBezTo>
                  <a:cubicBezTo>
                    <a:pt x="103385" y="353538"/>
                    <a:pt x="86042" y="357830"/>
                    <a:pt x="64648" y="357830"/>
                  </a:cubicBezTo>
                  <a:cubicBezTo>
                    <a:pt x="43254" y="357830"/>
                    <a:pt x="25911" y="353538"/>
                    <a:pt x="25911" y="348243"/>
                  </a:cubicBezTo>
                  <a:cubicBezTo>
                    <a:pt x="25911" y="342948"/>
                    <a:pt x="43254" y="338656"/>
                    <a:pt x="64648" y="338656"/>
                  </a:cubicBezTo>
                  <a:close/>
                  <a:moveTo>
                    <a:pt x="337517" y="327286"/>
                  </a:moveTo>
                  <a:cubicBezTo>
                    <a:pt x="308425" y="330509"/>
                    <a:pt x="293879" y="340181"/>
                    <a:pt x="293879" y="346628"/>
                  </a:cubicBezTo>
                  <a:cubicBezTo>
                    <a:pt x="293879" y="351464"/>
                    <a:pt x="313274" y="364358"/>
                    <a:pt x="350446" y="364358"/>
                  </a:cubicBezTo>
                  <a:cubicBezTo>
                    <a:pt x="387619" y="364358"/>
                    <a:pt x="407013" y="351464"/>
                    <a:pt x="407013" y="346628"/>
                  </a:cubicBezTo>
                  <a:cubicBezTo>
                    <a:pt x="407013" y="340181"/>
                    <a:pt x="392467" y="330509"/>
                    <a:pt x="361760" y="327286"/>
                  </a:cubicBezTo>
                  <a:cubicBezTo>
                    <a:pt x="358527" y="332121"/>
                    <a:pt x="355295" y="333733"/>
                    <a:pt x="350446" y="333733"/>
                  </a:cubicBezTo>
                  <a:cubicBezTo>
                    <a:pt x="345598" y="333733"/>
                    <a:pt x="340749" y="332121"/>
                    <a:pt x="337517" y="327286"/>
                  </a:cubicBezTo>
                  <a:close/>
                  <a:moveTo>
                    <a:pt x="51718" y="327286"/>
                  </a:moveTo>
                  <a:cubicBezTo>
                    <a:pt x="22627" y="330509"/>
                    <a:pt x="6465" y="340181"/>
                    <a:pt x="6465" y="346628"/>
                  </a:cubicBezTo>
                  <a:cubicBezTo>
                    <a:pt x="6465" y="351464"/>
                    <a:pt x="27475" y="364358"/>
                    <a:pt x="64648" y="364358"/>
                  </a:cubicBezTo>
                  <a:cubicBezTo>
                    <a:pt x="101820" y="364358"/>
                    <a:pt x="121215" y="351464"/>
                    <a:pt x="121215" y="346628"/>
                  </a:cubicBezTo>
                  <a:cubicBezTo>
                    <a:pt x="121215" y="340181"/>
                    <a:pt x="105053" y="330509"/>
                    <a:pt x="75961" y="327286"/>
                  </a:cubicBezTo>
                  <a:cubicBezTo>
                    <a:pt x="72729" y="332121"/>
                    <a:pt x="69496" y="333733"/>
                    <a:pt x="64648" y="333733"/>
                  </a:cubicBezTo>
                  <a:cubicBezTo>
                    <a:pt x="59799" y="333733"/>
                    <a:pt x="54951" y="332121"/>
                    <a:pt x="51718" y="327286"/>
                  </a:cubicBezTo>
                  <a:close/>
                  <a:moveTo>
                    <a:pt x="350446" y="224130"/>
                  </a:moveTo>
                  <a:cubicBezTo>
                    <a:pt x="368224" y="264425"/>
                    <a:pt x="374689" y="286990"/>
                    <a:pt x="371457" y="304720"/>
                  </a:cubicBezTo>
                  <a:cubicBezTo>
                    <a:pt x="371457" y="311168"/>
                    <a:pt x="368224" y="316003"/>
                    <a:pt x="366608" y="320839"/>
                  </a:cubicBezTo>
                  <a:cubicBezTo>
                    <a:pt x="394084" y="324062"/>
                    <a:pt x="415094" y="333733"/>
                    <a:pt x="415094" y="346628"/>
                  </a:cubicBezTo>
                  <a:lnTo>
                    <a:pt x="415094" y="527151"/>
                  </a:lnTo>
                  <a:cubicBezTo>
                    <a:pt x="415094" y="541658"/>
                    <a:pt x="386003" y="552940"/>
                    <a:pt x="350446" y="552940"/>
                  </a:cubicBezTo>
                  <a:cubicBezTo>
                    <a:pt x="314890" y="552940"/>
                    <a:pt x="285798" y="541658"/>
                    <a:pt x="285798" y="527151"/>
                  </a:cubicBezTo>
                  <a:lnTo>
                    <a:pt x="285798" y="346628"/>
                  </a:lnTo>
                  <a:cubicBezTo>
                    <a:pt x="285798" y="333733"/>
                    <a:pt x="305192" y="324062"/>
                    <a:pt x="332668" y="320839"/>
                  </a:cubicBezTo>
                  <a:cubicBezTo>
                    <a:pt x="331052" y="316003"/>
                    <a:pt x="329436" y="311168"/>
                    <a:pt x="329436" y="304720"/>
                  </a:cubicBezTo>
                  <a:cubicBezTo>
                    <a:pt x="329436" y="275708"/>
                    <a:pt x="343981" y="270872"/>
                    <a:pt x="350446" y="224130"/>
                  </a:cubicBezTo>
                  <a:close/>
                  <a:moveTo>
                    <a:pt x="64648" y="224130"/>
                  </a:moveTo>
                  <a:cubicBezTo>
                    <a:pt x="80810" y="264425"/>
                    <a:pt x="87275" y="286990"/>
                    <a:pt x="85658" y="304720"/>
                  </a:cubicBezTo>
                  <a:cubicBezTo>
                    <a:pt x="84042" y="311168"/>
                    <a:pt x="82426" y="316003"/>
                    <a:pt x="80810" y="320839"/>
                  </a:cubicBezTo>
                  <a:cubicBezTo>
                    <a:pt x="108285" y="324062"/>
                    <a:pt x="129296" y="333733"/>
                    <a:pt x="129296" y="346628"/>
                  </a:cubicBezTo>
                  <a:lnTo>
                    <a:pt x="129296" y="527151"/>
                  </a:lnTo>
                  <a:cubicBezTo>
                    <a:pt x="129296" y="541658"/>
                    <a:pt x="100204" y="552940"/>
                    <a:pt x="64648" y="552940"/>
                  </a:cubicBezTo>
                  <a:cubicBezTo>
                    <a:pt x="29091" y="552940"/>
                    <a:pt x="0" y="541658"/>
                    <a:pt x="0" y="527151"/>
                  </a:cubicBezTo>
                  <a:lnTo>
                    <a:pt x="0" y="346628"/>
                  </a:lnTo>
                  <a:cubicBezTo>
                    <a:pt x="0" y="333733"/>
                    <a:pt x="19394" y="324062"/>
                    <a:pt x="46870" y="320839"/>
                  </a:cubicBezTo>
                  <a:cubicBezTo>
                    <a:pt x="43637" y="316003"/>
                    <a:pt x="42021" y="311168"/>
                    <a:pt x="42021" y="304720"/>
                  </a:cubicBezTo>
                  <a:cubicBezTo>
                    <a:pt x="42021" y="275708"/>
                    <a:pt x="58183" y="270872"/>
                    <a:pt x="64648" y="224130"/>
                  </a:cubicBezTo>
                  <a:close/>
                  <a:moveTo>
                    <a:pt x="206770" y="114526"/>
                  </a:moveTo>
                  <a:cubicBezTo>
                    <a:pt x="228236" y="114526"/>
                    <a:pt x="245637" y="118876"/>
                    <a:pt x="245637" y="124243"/>
                  </a:cubicBezTo>
                  <a:cubicBezTo>
                    <a:pt x="245637" y="129610"/>
                    <a:pt x="228236" y="133960"/>
                    <a:pt x="206770" y="133960"/>
                  </a:cubicBezTo>
                  <a:cubicBezTo>
                    <a:pt x="185304" y="133960"/>
                    <a:pt x="167903" y="129610"/>
                    <a:pt x="167903" y="124243"/>
                  </a:cubicBezTo>
                  <a:cubicBezTo>
                    <a:pt x="167903" y="118876"/>
                    <a:pt x="185304" y="114526"/>
                    <a:pt x="206770" y="114526"/>
                  </a:cubicBezTo>
                  <a:close/>
                  <a:moveTo>
                    <a:pt x="193866" y="103172"/>
                  </a:moveTo>
                  <a:cubicBezTo>
                    <a:pt x="166445" y="106396"/>
                    <a:pt x="150316" y="116069"/>
                    <a:pt x="150316" y="120905"/>
                  </a:cubicBezTo>
                  <a:cubicBezTo>
                    <a:pt x="150316" y="127353"/>
                    <a:pt x="169671" y="140250"/>
                    <a:pt x="206769" y="140250"/>
                  </a:cubicBezTo>
                  <a:cubicBezTo>
                    <a:pt x="243867" y="140250"/>
                    <a:pt x="264836" y="127353"/>
                    <a:pt x="264836" y="120905"/>
                  </a:cubicBezTo>
                  <a:cubicBezTo>
                    <a:pt x="264836" y="116069"/>
                    <a:pt x="248706" y="106396"/>
                    <a:pt x="219673" y="103172"/>
                  </a:cubicBezTo>
                  <a:cubicBezTo>
                    <a:pt x="216447" y="106396"/>
                    <a:pt x="211608" y="109621"/>
                    <a:pt x="206769" y="109621"/>
                  </a:cubicBezTo>
                  <a:cubicBezTo>
                    <a:pt x="201930" y="109621"/>
                    <a:pt x="198704" y="106396"/>
                    <a:pt x="193866" y="103172"/>
                  </a:cubicBezTo>
                  <a:close/>
                  <a:moveTo>
                    <a:pt x="206769" y="0"/>
                  </a:moveTo>
                  <a:cubicBezTo>
                    <a:pt x="224512" y="40302"/>
                    <a:pt x="230964" y="62870"/>
                    <a:pt x="229351" y="80603"/>
                  </a:cubicBezTo>
                  <a:cubicBezTo>
                    <a:pt x="227738" y="87052"/>
                    <a:pt x="226125" y="91888"/>
                    <a:pt x="224512" y="96724"/>
                  </a:cubicBezTo>
                  <a:cubicBezTo>
                    <a:pt x="251932" y="99948"/>
                    <a:pt x="271288" y="109621"/>
                    <a:pt x="271288" y="120905"/>
                  </a:cubicBezTo>
                  <a:lnTo>
                    <a:pt x="271288" y="325638"/>
                  </a:lnTo>
                  <a:cubicBezTo>
                    <a:pt x="268062" y="332086"/>
                    <a:pt x="264836" y="338534"/>
                    <a:pt x="264836" y="346595"/>
                  </a:cubicBezTo>
                  <a:lnTo>
                    <a:pt x="264836" y="527147"/>
                  </a:lnTo>
                  <a:cubicBezTo>
                    <a:pt x="264836" y="530371"/>
                    <a:pt x="266449" y="533595"/>
                    <a:pt x="266449" y="536820"/>
                  </a:cubicBezTo>
                  <a:cubicBezTo>
                    <a:pt x="256771" y="546492"/>
                    <a:pt x="234190" y="552940"/>
                    <a:pt x="206769" y="552940"/>
                  </a:cubicBezTo>
                  <a:cubicBezTo>
                    <a:pt x="180962" y="552940"/>
                    <a:pt x="158380" y="546492"/>
                    <a:pt x="147090" y="536820"/>
                  </a:cubicBezTo>
                  <a:cubicBezTo>
                    <a:pt x="148703" y="533595"/>
                    <a:pt x="150316" y="530371"/>
                    <a:pt x="150316" y="527147"/>
                  </a:cubicBezTo>
                  <a:lnTo>
                    <a:pt x="150316" y="346595"/>
                  </a:lnTo>
                  <a:cubicBezTo>
                    <a:pt x="150316" y="338534"/>
                    <a:pt x="147090" y="332086"/>
                    <a:pt x="142251" y="325638"/>
                  </a:cubicBezTo>
                  <a:lnTo>
                    <a:pt x="142251" y="120905"/>
                  </a:lnTo>
                  <a:cubicBezTo>
                    <a:pt x="142251" y="109621"/>
                    <a:pt x="163219" y="99948"/>
                    <a:pt x="189027" y="96724"/>
                  </a:cubicBezTo>
                  <a:cubicBezTo>
                    <a:pt x="187414" y="91888"/>
                    <a:pt x="185801" y="87052"/>
                    <a:pt x="185801" y="80603"/>
                  </a:cubicBezTo>
                  <a:cubicBezTo>
                    <a:pt x="185801" y="51586"/>
                    <a:pt x="200317" y="46750"/>
                    <a:pt x="206769"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sp>
        <p:nvSpPr>
          <p:cNvPr id="24" name="Shape 442"/>
          <p:cNvSpPr/>
          <p:nvPr/>
        </p:nvSpPr>
        <p:spPr>
          <a:xfrm>
            <a:off x="4247755"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初涉江湖</a:t>
            </a:r>
            <a:r>
              <a:rPr lang="en-US" altLang="zh-CN" b="1" kern="0" dirty="0">
                <a:latin typeface="+mn-lt"/>
                <a:ea typeface="+mn-ea"/>
                <a:cs typeface="+mn-ea"/>
                <a:sym typeface="+mn-lt"/>
              </a:rPr>
              <a:t>-</a:t>
            </a:r>
            <a:r>
              <a:rPr lang="zh-CN" altLang="en-US" b="1" kern="0" dirty="0">
                <a:latin typeface="+mn-lt"/>
                <a:ea typeface="+mn-ea"/>
                <a:cs typeface="+mn-ea"/>
                <a:sym typeface="+mn-lt"/>
              </a:rPr>
              <a:t>舞台绽放</a:t>
            </a:r>
            <a:endParaRPr lang="zh-CN" altLang="en-US" b="1" kern="0" dirty="0">
              <a:latin typeface="+mn-lt"/>
              <a:ea typeface="+mn-ea"/>
              <a:cs typeface="+mn-ea"/>
              <a:sym typeface="+mn-lt"/>
            </a:endParaRPr>
          </a:p>
        </p:txBody>
      </p:sp>
      <p:sp>
        <p:nvSpPr>
          <p:cNvPr id="30" name="Shape 442"/>
          <p:cNvSpPr/>
          <p:nvPr/>
        </p:nvSpPr>
        <p:spPr>
          <a:xfrm>
            <a:off x="7319694" y="3746352"/>
            <a:ext cx="2641600" cy="507365"/>
          </a:xfrm>
          <a:prstGeom prst="rect">
            <a:avLst/>
          </a:prstGeom>
          <a:ln w="12700">
            <a:miter lim="400000"/>
          </a:ln>
        </p:spPr>
        <p:txBody>
          <a:bodyPr wrap="none" lIns="50800" tIns="50800" rIns="50800" bIns="50800" anchor="ctr">
            <a:spAutoFit/>
          </a:bodyPr>
          <a:lstStyle>
            <a:lvl1pPr>
              <a:lnSpc>
                <a:spcPct val="90000"/>
              </a:lnSpc>
              <a:defRPr sz="2400">
                <a:solidFill>
                  <a:srgbClr val="44474F"/>
                </a:solidFill>
                <a:latin typeface="Aileron SemiBold"/>
                <a:ea typeface="Aileron SemiBold"/>
                <a:cs typeface="Aileron SemiBold"/>
                <a:sym typeface="Aileron SemiBold"/>
              </a:defRPr>
            </a:lvl1pPr>
          </a:lstStyle>
          <a:p>
            <a:pPr algn="ctr" defTabSz="825500" hangingPunct="0">
              <a:lnSpc>
                <a:spcPct val="110000"/>
              </a:lnSpc>
            </a:pPr>
            <a:r>
              <a:rPr lang="zh-CN" altLang="en-US" b="1" kern="0" dirty="0">
                <a:latin typeface="+mn-lt"/>
                <a:ea typeface="+mn-ea"/>
                <a:cs typeface="+mn-ea"/>
                <a:sym typeface="+mn-lt"/>
              </a:rPr>
              <a:t>闭关入定</a:t>
            </a:r>
            <a:r>
              <a:rPr lang="en-US" altLang="zh-CN" b="1" kern="0" dirty="0">
                <a:latin typeface="+mn-lt"/>
                <a:ea typeface="+mn-ea"/>
                <a:cs typeface="+mn-ea"/>
                <a:sym typeface="+mn-lt"/>
              </a:rPr>
              <a:t>-</a:t>
            </a:r>
            <a:r>
              <a:rPr lang="zh-CN" altLang="en-US" b="1" kern="0" dirty="0">
                <a:latin typeface="+mn-lt"/>
                <a:ea typeface="+mn-ea"/>
                <a:cs typeface="+mn-ea"/>
                <a:sym typeface="+mn-lt"/>
              </a:rPr>
              <a:t>知行合一</a:t>
            </a:r>
            <a:endParaRPr lang="zh-CN" altLang="en-US" b="1" kern="0" dirty="0">
              <a:latin typeface="+mn-lt"/>
              <a:ea typeface="+mn-ea"/>
              <a:cs typeface="+mn-ea"/>
              <a:sym typeface="+mn-lt"/>
            </a:endParaRPr>
          </a:p>
        </p:txBody>
      </p:sp>
      <p:sp>
        <p:nvSpPr>
          <p:cNvPr id="31" name="plane_110722"/>
          <p:cNvSpPr>
            <a:spLocks noChangeAspect="1"/>
          </p:cNvSpPr>
          <p:nvPr/>
        </p:nvSpPr>
        <p:spPr bwMode="auto">
          <a:xfrm>
            <a:off x="5263710" y="4318641"/>
            <a:ext cx="609685" cy="608783"/>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rgbClr val="FFC000"/>
          </a:solidFill>
          <a:ln>
            <a:noFill/>
          </a:ln>
        </p:spPr>
        <p:txBody>
          <a:bodyPr/>
          <a:lstStyle/>
          <a:p>
            <a:endParaRPr lang="zh-CN" altLang="en-US">
              <a:cs typeface="+mn-ea"/>
              <a:sym typeface="+mn-lt"/>
            </a:endParaRPr>
          </a:p>
        </p:txBody>
      </p:sp>
      <p:sp>
        <p:nvSpPr>
          <p:cNvPr id="32" name="fist_231415"/>
          <p:cNvSpPr>
            <a:spLocks noChangeAspect="1"/>
          </p:cNvSpPr>
          <p:nvPr/>
        </p:nvSpPr>
        <p:spPr bwMode="auto">
          <a:xfrm>
            <a:off x="8353028" y="4400989"/>
            <a:ext cx="609685" cy="504854"/>
          </a:xfrm>
          <a:custGeom>
            <a:avLst/>
            <a:gdLst>
              <a:gd name="T0" fmla="*/ 6730 w 6912"/>
              <a:gd name="T1" fmla="*/ 2361 h 5732"/>
              <a:gd name="T2" fmla="*/ 6233 w 6912"/>
              <a:gd name="T3" fmla="*/ 1100 h 5732"/>
              <a:gd name="T4" fmla="*/ 5408 w 6912"/>
              <a:gd name="T5" fmla="*/ 253 h 5732"/>
              <a:gd name="T6" fmla="*/ 4679 w 6912"/>
              <a:gd name="T7" fmla="*/ 661 h 5732"/>
              <a:gd name="T8" fmla="*/ 3824 w 6912"/>
              <a:gd name="T9" fmla="*/ 0 h 5732"/>
              <a:gd name="T10" fmla="*/ 2327 w 6912"/>
              <a:gd name="T11" fmla="*/ 253 h 5732"/>
              <a:gd name="T12" fmla="*/ 1461 w 6912"/>
              <a:gd name="T13" fmla="*/ 944 h 5732"/>
              <a:gd name="T14" fmla="*/ 170 w 6912"/>
              <a:gd name="T15" fmla="*/ 1405 h 5732"/>
              <a:gd name="T16" fmla="*/ 172 w 6912"/>
              <a:gd name="T17" fmla="*/ 3744 h 5732"/>
              <a:gd name="T18" fmla="*/ 1503 w 6912"/>
              <a:gd name="T19" fmla="*/ 4056 h 5732"/>
              <a:gd name="T20" fmla="*/ 2327 w 6912"/>
              <a:gd name="T21" fmla="*/ 4551 h 5732"/>
              <a:gd name="T22" fmla="*/ 3238 w 6912"/>
              <a:gd name="T23" fmla="*/ 4590 h 5732"/>
              <a:gd name="T24" fmla="*/ 3219 w 6912"/>
              <a:gd name="T25" fmla="*/ 5183 h 5732"/>
              <a:gd name="T26" fmla="*/ 4256 w 6912"/>
              <a:gd name="T27" fmla="*/ 5694 h 5732"/>
              <a:gd name="T28" fmla="*/ 6731 w 6912"/>
              <a:gd name="T29" fmla="*/ 4269 h 5732"/>
              <a:gd name="T30" fmla="*/ 6110 w 6912"/>
              <a:gd name="T31" fmla="*/ 2509 h 5732"/>
              <a:gd name="T32" fmla="*/ 6103 w 6912"/>
              <a:gd name="T33" fmla="*/ 2680 h 5732"/>
              <a:gd name="T34" fmla="*/ 6087 w 6912"/>
              <a:gd name="T35" fmla="*/ 2911 h 5732"/>
              <a:gd name="T36" fmla="*/ 6068 w 6912"/>
              <a:gd name="T37" fmla="*/ 3112 h 5732"/>
              <a:gd name="T38" fmla="*/ 6039 w 6912"/>
              <a:gd name="T39" fmla="*/ 3377 h 5732"/>
              <a:gd name="T40" fmla="*/ 5408 w 6912"/>
              <a:gd name="T41" fmla="*/ 4298 h 5732"/>
              <a:gd name="T42" fmla="*/ 4719 w 6912"/>
              <a:gd name="T43" fmla="*/ 3770 h 5732"/>
              <a:gd name="T44" fmla="*/ 4592 w 6912"/>
              <a:gd name="T45" fmla="*/ 2402 h 5732"/>
              <a:gd name="T46" fmla="*/ 4466 w 6912"/>
              <a:gd name="T47" fmla="*/ 3764 h 5732"/>
              <a:gd name="T48" fmla="*/ 4465 w 6912"/>
              <a:gd name="T49" fmla="*/ 3961 h 5732"/>
              <a:gd name="T50" fmla="*/ 3824 w 6912"/>
              <a:gd name="T51" fmla="*/ 4551 h 5732"/>
              <a:gd name="T52" fmla="*/ 3680 w 6912"/>
              <a:gd name="T53" fmla="*/ 4535 h 5732"/>
              <a:gd name="T54" fmla="*/ 3575 w 6912"/>
              <a:gd name="T55" fmla="*/ 4503 h 5732"/>
              <a:gd name="T56" fmla="*/ 3201 w 6912"/>
              <a:gd name="T57" fmla="*/ 2655 h 5732"/>
              <a:gd name="T58" fmla="*/ 2949 w 6912"/>
              <a:gd name="T59" fmla="*/ 2655 h 5732"/>
              <a:gd name="T60" fmla="*/ 2948 w 6912"/>
              <a:gd name="T61" fmla="*/ 3719 h 5732"/>
              <a:gd name="T62" fmla="*/ 2306 w 6912"/>
              <a:gd name="T63" fmla="*/ 4298 h 5732"/>
              <a:gd name="T64" fmla="*/ 1684 w 6912"/>
              <a:gd name="T65" fmla="*/ 3668 h 5732"/>
              <a:gd name="T66" fmla="*/ 1684 w 6912"/>
              <a:gd name="T67" fmla="*/ 2655 h 5732"/>
              <a:gd name="T68" fmla="*/ 1432 w 6912"/>
              <a:gd name="T69" fmla="*/ 2655 h 5732"/>
              <a:gd name="T70" fmla="*/ 1431 w 6912"/>
              <a:gd name="T71" fmla="*/ 3582 h 5732"/>
              <a:gd name="T72" fmla="*/ 417 w 6912"/>
              <a:gd name="T73" fmla="*/ 3684 h 5732"/>
              <a:gd name="T74" fmla="*/ 415 w 6912"/>
              <a:gd name="T75" fmla="*/ 1469 h 5732"/>
              <a:gd name="T76" fmla="*/ 1320 w 6912"/>
              <a:gd name="T77" fmla="*/ 1198 h 5732"/>
              <a:gd name="T78" fmla="*/ 1559 w 6912"/>
              <a:gd name="T79" fmla="*/ 1264 h 5732"/>
              <a:gd name="T80" fmla="*/ 2306 w 6912"/>
              <a:gd name="T81" fmla="*/ 506 h 5732"/>
              <a:gd name="T82" fmla="*/ 2832 w 6912"/>
              <a:gd name="T83" fmla="*/ 933 h 5732"/>
              <a:gd name="T84" fmla="*/ 3076 w 6912"/>
              <a:gd name="T85" fmla="*/ 1011 h 5732"/>
              <a:gd name="T86" fmla="*/ 3824 w 6912"/>
              <a:gd name="T87" fmla="*/ 253 h 5732"/>
              <a:gd name="T88" fmla="*/ 4464 w 6912"/>
              <a:gd name="T89" fmla="*/ 891 h 5732"/>
              <a:gd name="T90" fmla="*/ 4719 w 6912"/>
              <a:gd name="T91" fmla="*/ 1011 h 5732"/>
              <a:gd name="T92" fmla="*/ 5292 w 6912"/>
              <a:gd name="T93" fmla="*/ 506 h 5732"/>
              <a:gd name="T94" fmla="*/ 5984 w 6912"/>
              <a:gd name="T95" fmla="*/ 1146 h 5732"/>
              <a:gd name="T96" fmla="*/ 6084 w 6912"/>
              <a:gd name="T97" fmla="*/ 1830 h 5732"/>
              <a:gd name="T98" fmla="*/ 6108 w 6912"/>
              <a:gd name="T99" fmla="*/ 2185 h 5732"/>
              <a:gd name="T100" fmla="*/ 6112 w 6912"/>
              <a:gd name="T101" fmla="*/ 2355 h 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2" h="5732">
                <a:moveTo>
                  <a:pt x="6732" y="2367"/>
                </a:moveTo>
                <a:cubicBezTo>
                  <a:pt x="6731" y="2365"/>
                  <a:pt x="6730" y="2363"/>
                  <a:pt x="6730" y="2361"/>
                </a:cubicBezTo>
                <a:cubicBezTo>
                  <a:pt x="6627" y="2055"/>
                  <a:pt x="6495" y="1845"/>
                  <a:pt x="6327" y="1719"/>
                </a:cubicBezTo>
                <a:cubicBezTo>
                  <a:pt x="6306" y="1528"/>
                  <a:pt x="6274" y="1327"/>
                  <a:pt x="6233" y="1100"/>
                </a:cubicBezTo>
                <a:cubicBezTo>
                  <a:pt x="6233" y="1099"/>
                  <a:pt x="6233" y="1099"/>
                  <a:pt x="6233" y="1098"/>
                </a:cubicBezTo>
                <a:cubicBezTo>
                  <a:pt x="6133" y="585"/>
                  <a:pt x="5809" y="253"/>
                  <a:pt x="5408" y="253"/>
                </a:cubicBezTo>
                <a:lnTo>
                  <a:pt x="5292" y="253"/>
                </a:lnTo>
                <a:cubicBezTo>
                  <a:pt x="5104" y="253"/>
                  <a:pt x="4857" y="329"/>
                  <a:pt x="4679" y="661"/>
                </a:cubicBezTo>
                <a:cubicBezTo>
                  <a:pt x="4568" y="286"/>
                  <a:pt x="4224" y="0"/>
                  <a:pt x="3842" y="0"/>
                </a:cubicBezTo>
                <a:lnTo>
                  <a:pt x="3824" y="0"/>
                </a:lnTo>
                <a:cubicBezTo>
                  <a:pt x="3439" y="0"/>
                  <a:pt x="3092" y="291"/>
                  <a:pt x="2984" y="671"/>
                </a:cubicBezTo>
                <a:cubicBezTo>
                  <a:pt x="2825" y="400"/>
                  <a:pt x="2596" y="253"/>
                  <a:pt x="2327" y="253"/>
                </a:cubicBezTo>
                <a:lnTo>
                  <a:pt x="2306" y="253"/>
                </a:lnTo>
                <a:cubicBezTo>
                  <a:pt x="1914" y="253"/>
                  <a:pt x="1562" y="554"/>
                  <a:pt x="1461" y="944"/>
                </a:cubicBezTo>
                <a:cubicBezTo>
                  <a:pt x="1315" y="737"/>
                  <a:pt x="1136" y="632"/>
                  <a:pt x="925" y="632"/>
                </a:cubicBezTo>
                <a:cubicBezTo>
                  <a:pt x="686" y="632"/>
                  <a:pt x="360" y="765"/>
                  <a:pt x="170" y="1405"/>
                </a:cubicBezTo>
                <a:cubicBezTo>
                  <a:pt x="16" y="2095"/>
                  <a:pt x="0" y="2796"/>
                  <a:pt x="121" y="3491"/>
                </a:cubicBezTo>
                <a:lnTo>
                  <a:pt x="172" y="3744"/>
                </a:lnTo>
                <a:cubicBezTo>
                  <a:pt x="283" y="4127"/>
                  <a:pt x="516" y="4298"/>
                  <a:pt x="925" y="4298"/>
                </a:cubicBezTo>
                <a:cubicBezTo>
                  <a:pt x="1162" y="4298"/>
                  <a:pt x="1367" y="4206"/>
                  <a:pt x="1503" y="4056"/>
                </a:cubicBezTo>
                <a:cubicBezTo>
                  <a:pt x="1637" y="4350"/>
                  <a:pt x="1942" y="4551"/>
                  <a:pt x="2306" y="4551"/>
                </a:cubicBezTo>
                <a:lnTo>
                  <a:pt x="2327" y="4551"/>
                </a:lnTo>
                <a:cubicBezTo>
                  <a:pt x="2605" y="4551"/>
                  <a:pt x="2845" y="4440"/>
                  <a:pt x="3003" y="4259"/>
                </a:cubicBezTo>
                <a:cubicBezTo>
                  <a:pt x="3052" y="4388"/>
                  <a:pt x="3134" y="4501"/>
                  <a:pt x="3238" y="4590"/>
                </a:cubicBezTo>
                <a:cubicBezTo>
                  <a:pt x="3224" y="4604"/>
                  <a:pt x="3213" y="4621"/>
                  <a:pt x="3207" y="4640"/>
                </a:cubicBezTo>
                <a:cubicBezTo>
                  <a:pt x="3157" y="4803"/>
                  <a:pt x="3161" y="5016"/>
                  <a:pt x="3219" y="5183"/>
                </a:cubicBezTo>
                <a:cubicBezTo>
                  <a:pt x="3336" y="5523"/>
                  <a:pt x="3649" y="5732"/>
                  <a:pt x="3999" y="5732"/>
                </a:cubicBezTo>
                <a:cubicBezTo>
                  <a:pt x="4083" y="5732"/>
                  <a:pt x="4170" y="5720"/>
                  <a:pt x="4256" y="5694"/>
                </a:cubicBezTo>
                <a:cubicBezTo>
                  <a:pt x="4256" y="5694"/>
                  <a:pt x="5882" y="5242"/>
                  <a:pt x="5887" y="5241"/>
                </a:cubicBezTo>
                <a:cubicBezTo>
                  <a:pt x="6473" y="5069"/>
                  <a:pt x="6628" y="4590"/>
                  <a:pt x="6731" y="4269"/>
                </a:cubicBezTo>
                <a:cubicBezTo>
                  <a:pt x="6912" y="3639"/>
                  <a:pt x="6912" y="3017"/>
                  <a:pt x="6732" y="2367"/>
                </a:cubicBezTo>
                <a:close/>
                <a:moveTo>
                  <a:pt x="6110" y="2509"/>
                </a:moveTo>
                <a:cubicBezTo>
                  <a:pt x="6109" y="2529"/>
                  <a:pt x="6108" y="2549"/>
                  <a:pt x="6108" y="2569"/>
                </a:cubicBezTo>
                <a:cubicBezTo>
                  <a:pt x="6106" y="2606"/>
                  <a:pt x="6105" y="2642"/>
                  <a:pt x="6103" y="2680"/>
                </a:cubicBezTo>
                <a:cubicBezTo>
                  <a:pt x="6102" y="2700"/>
                  <a:pt x="6101" y="2720"/>
                  <a:pt x="6099" y="2741"/>
                </a:cubicBezTo>
                <a:cubicBezTo>
                  <a:pt x="6096" y="2796"/>
                  <a:pt x="6092" y="2852"/>
                  <a:pt x="6087" y="2911"/>
                </a:cubicBezTo>
                <a:cubicBezTo>
                  <a:pt x="6086" y="2923"/>
                  <a:pt x="6085" y="2936"/>
                  <a:pt x="6084" y="2949"/>
                </a:cubicBezTo>
                <a:cubicBezTo>
                  <a:pt x="6079" y="3001"/>
                  <a:pt x="6074" y="3056"/>
                  <a:pt x="6068" y="3112"/>
                </a:cubicBezTo>
                <a:cubicBezTo>
                  <a:pt x="6066" y="3129"/>
                  <a:pt x="6065" y="3146"/>
                  <a:pt x="6063" y="3164"/>
                </a:cubicBezTo>
                <a:cubicBezTo>
                  <a:pt x="6056" y="3232"/>
                  <a:pt x="6048" y="3302"/>
                  <a:pt x="6039" y="3377"/>
                </a:cubicBezTo>
                <a:lnTo>
                  <a:pt x="5985" y="3739"/>
                </a:lnTo>
                <a:cubicBezTo>
                  <a:pt x="5940" y="3948"/>
                  <a:pt x="5805" y="4298"/>
                  <a:pt x="5408" y="4298"/>
                </a:cubicBezTo>
                <a:lnTo>
                  <a:pt x="5292" y="4298"/>
                </a:lnTo>
                <a:cubicBezTo>
                  <a:pt x="4967" y="4298"/>
                  <a:pt x="4721" y="4072"/>
                  <a:pt x="4719" y="3770"/>
                </a:cubicBezTo>
                <a:lnTo>
                  <a:pt x="4719" y="2529"/>
                </a:lnTo>
                <a:cubicBezTo>
                  <a:pt x="4719" y="2459"/>
                  <a:pt x="4662" y="2402"/>
                  <a:pt x="4592" y="2402"/>
                </a:cubicBezTo>
                <a:cubicBezTo>
                  <a:pt x="4522" y="2402"/>
                  <a:pt x="4466" y="2459"/>
                  <a:pt x="4466" y="2529"/>
                </a:cubicBezTo>
                <a:lnTo>
                  <a:pt x="4466" y="3764"/>
                </a:lnTo>
                <a:cubicBezTo>
                  <a:pt x="4466" y="3765"/>
                  <a:pt x="4465" y="3765"/>
                  <a:pt x="4465" y="3766"/>
                </a:cubicBezTo>
                <a:lnTo>
                  <a:pt x="4465" y="3961"/>
                </a:lnTo>
                <a:cubicBezTo>
                  <a:pt x="4465" y="4297"/>
                  <a:pt x="4198" y="4551"/>
                  <a:pt x="3842" y="4551"/>
                </a:cubicBezTo>
                <a:lnTo>
                  <a:pt x="3824" y="4551"/>
                </a:lnTo>
                <a:cubicBezTo>
                  <a:pt x="3786" y="4551"/>
                  <a:pt x="3749" y="4547"/>
                  <a:pt x="3713" y="4541"/>
                </a:cubicBezTo>
                <a:cubicBezTo>
                  <a:pt x="3702" y="4539"/>
                  <a:pt x="3691" y="4537"/>
                  <a:pt x="3680" y="4535"/>
                </a:cubicBezTo>
                <a:cubicBezTo>
                  <a:pt x="3651" y="4528"/>
                  <a:pt x="3624" y="4520"/>
                  <a:pt x="3597" y="4511"/>
                </a:cubicBezTo>
                <a:cubicBezTo>
                  <a:pt x="3590" y="4508"/>
                  <a:pt x="3582" y="4506"/>
                  <a:pt x="3575" y="4503"/>
                </a:cubicBezTo>
                <a:cubicBezTo>
                  <a:pt x="3354" y="4414"/>
                  <a:pt x="3203" y="4210"/>
                  <a:pt x="3201" y="3965"/>
                </a:cubicBezTo>
                <a:lnTo>
                  <a:pt x="3201" y="2655"/>
                </a:lnTo>
                <a:cubicBezTo>
                  <a:pt x="3201" y="2585"/>
                  <a:pt x="3145" y="2529"/>
                  <a:pt x="3075" y="2529"/>
                </a:cubicBezTo>
                <a:cubicBezTo>
                  <a:pt x="3005" y="2529"/>
                  <a:pt x="2949" y="2585"/>
                  <a:pt x="2949" y="2655"/>
                </a:cubicBezTo>
                <a:lnTo>
                  <a:pt x="2949" y="3717"/>
                </a:lnTo>
                <a:cubicBezTo>
                  <a:pt x="2949" y="3718"/>
                  <a:pt x="2948" y="3718"/>
                  <a:pt x="2948" y="3719"/>
                </a:cubicBezTo>
                <a:cubicBezTo>
                  <a:pt x="2948" y="4049"/>
                  <a:pt x="2681" y="4298"/>
                  <a:pt x="2327" y="4298"/>
                </a:cubicBezTo>
                <a:lnTo>
                  <a:pt x="2306" y="4298"/>
                </a:lnTo>
                <a:cubicBezTo>
                  <a:pt x="1951" y="4298"/>
                  <a:pt x="1684" y="4049"/>
                  <a:pt x="1684" y="3719"/>
                </a:cubicBezTo>
                <a:lnTo>
                  <a:pt x="1684" y="3668"/>
                </a:lnTo>
                <a:cubicBezTo>
                  <a:pt x="1684" y="3668"/>
                  <a:pt x="1684" y="3667"/>
                  <a:pt x="1684" y="3666"/>
                </a:cubicBezTo>
                <a:lnTo>
                  <a:pt x="1684" y="2655"/>
                </a:lnTo>
                <a:cubicBezTo>
                  <a:pt x="1684" y="2585"/>
                  <a:pt x="1628" y="2528"/>
                  <a:pt x="1558" y="2528"/>
                </a:cubicBezTo>
                <a:cubicBezTo>
                  <a:pt x="1488" y="2528"/>
                  <a:pt x="1432" y="2585"/>
                  <a:pt x="1432" y="2655"/>
                </a:cubicBezTo>
                <a:lnTo>
                  <a:pt x="1432" y="3580"/>
                </a:lnTo>
                <a:cubicBezTo>
                  <a:pt x="1432" y="3581"/>
                  <a:pt x="1431" y="3581"/>
                  <a:pt x="1431" y="3582"/>
                </a:cubicBezTo>
                <a:cubicBezTo>
                  <a:pt x="1431" y="3846"/>
                  <a:pt x="1214" y="4046"/>
                  <a:pt x="925" y="4046"/>
                </a:cubicBezTo>
                <a:cubicBezTo>
                  <a:pt x="625" y="4046"/>
                  <a:pt x="496" y="3952"/>
                  <a:pt x="417" y="3684"/>
                </a:cubicBezTo>
                <a:lnTo>
                  <a:pt x="370" y="3445"/>
                </a:lnTo>
                <a:cubicBezTo>
                  <a:pt x="255" y="2785"/>
                  <a:pt x="270" y="2117"/>
                  <a:pt x="415" y="1469"/>
                </a:cubicBezTo>
                <a:cubicBezTo>
                  <a:pt x="530" y="1081"/>
                  <a:pt x="702" y="885"/>
                  <a:pt x="925" y="885"/>
                </a:cubicBezTo>
                <a:cubicBezTo>
                  <a:pt x="1079" y="885"/>
                  <a:pt x="1208" y="987"/>
                  <a:pt x="1320" y="1198"/>
                </a:cubicBezTo>
                <a:cubicBezTo>
                  <a:pt x="1342" y="1239"/>
                  <a:pt x="1385" y="1264"/>
                  <a:pt x="1432" y="1264"/>
                </a:cubicBezTo>
                <a:lnTo>
                  <a:pt x="1559" y="1264"/>
                </a:lnTo>
                <a:cubicBezTo>
                  <a:pt x="1627" y="1264"/>
                  <a:pt x="1683" y="1211"/>
                  <a:pt x="1685" y="1143"/>
                </a:cubicBezTo>
                <a:cubicBezTo>
                  <a:pt x="1700" y="798"/>
                  <a:pt x="1984" y="506"/>
                  <a:pt x="2306" y="506"/>
                </a:cubicBezTo>
                <a:lnTo>
                  <a:pt x="2327" y="506"/>
                </a:lnTo>
                <a:cubicBezTo>
                  <a:pt x="2598" y="506"/>
                  <a:pt x="2751" y="738"/>
                  <a:pt x="2832" y="933"/>
                </a:cubicBezTo>
                <a:cubicBezTo>
                  <a:pt x="2851" y="981"/>
                  <a:pt x="2898" y="1011"/>
                  <a:pt x="2949" y="1011"/>
                </a:cubicBezTo>
                <a:lnTo>
                  <a:pt x="3076" y="1011"/>
                </a:lnTo>
                <a:cubicBezTo>
                  <a:pt x="3144" y="1011"/>
                  <a:pt x="3200" y="958"/>
                  <a:pt x="3203" y="891"/>
                </a:cubicBezTo>
                <a:cubicBezTo>
                  <a:pt x="3218" y="545"/>
                  <a:pt x="3502" y="253"/>
                  <a:pt x="3824" y="253"/>
                </a:cubicBezTo>
                <a:lnTo>
                  <a:pt x="3842" y="253"/>
                </a:lnTo>
                <a:cubicBezTo>
                  <a:pt x="4164" y="253"/>
                  <a:pt x="4448" y="545"/>
                  <a:pt x="4464" y="891"/>
                </a:cubicBezTo>
                <a:cubicBezTo>
                  <a:pt x="4467" y="958"/>
                  <a:pt x="4522" y="1011"/>
                  <a:pt x="4590" y="1011"/>
                </a:cubicBezTo>
                <a:lnTo>
                  <a:pt x="4719" y="1011"/>
                </a:lnTo>
                <a:cubicBezTo>
                  <a:pt x="4772" y="1011"/>
                  <a:pt x="4819" y="978"/>
                  <a:pt x="4837" y="928"/>
                </a:cubicBezTo>
                <a:cubicBezTo>
                  <a:pt x="4939" y="648"/>
                  <a:pt x="5092" y="506"/>
                  <a:pt x="5292" y="506"/>
                </a:cubicBezTo>
                <a:lnTo>
                  <a:pt x="5408" y="506"/>
                </a:lnTo>
                <a:cubicBezTo>
                  <a:pt x="5741" y="506"/>
                  <a:pt x="5927" y="850"/>
                  <a:pt x="5984" y="1146"/>
                </a:cubicBezTo>
                <a:cubicBezTo>
                  <a:pt x="6031" y="1398"/>
                  <a:pt x="6064" y="1618"/>
                  <a:pt x="6084" y="1827"/>
                </a:cubicBezTo>
                <a:cubicBezTo>
                  <a:pt x="6085" y="1828"/>
                  <a:pt x="6084" y="1829"/>
                  <a:pt x="6084" y="1830"/>
                </a:cubicBezTo>
                <a:cubicBezTo>
                  <a:pt x="6096" y="1945"/>
                  <a:pt x="6104" y="2057"/>
                  <a:pt x="6108" y="2169"/>
                </a:cubicBezTo>
                <a:cubicBezTo>
                  <a:pt x="6108" y="2174"/>
                  <a:pt x="6108" y="2180"/>
                  <a:pt x="6108" y="2185"/>
                </a:cubicBezTo>
                <a:cubicBezTo>
                  <a:pt x="6110" y="2235"/>
                  <a:pt x="6111" y="2286"/>
                  <a:pt x="6111" y="2337"/>
                </a:cubicBezTo>
                <a:cubicBezTo>
                  <a:pt x="6111" y="2343"/>
                  <a:pt x="6112" y="2349"/>
                  <a:pt x="6112" y="2355"/>
                </a:cubicBezTo>
                <a:cubicBezTo>
                  <a:pt x="6112" y="2405"/>
                  <a:pt x="6111" y="2457"/>
                  <a:pt x="6110" y="2509"/>
                </a:cubicBezTo>
                <a:close/>
              </a:path>
            </a:pathLst>
          </a:custGeom>
          <a:solidFill>
            <a:schemeClr val="tx1">
              <a:lumMod val="65000"/>
              <a:lumOff val="35000"/>
            </a:schemeClr>
          </a:solidFill>
          <a:ln>
            <a:noFill/>
          </a:ln>
        </p:spPr>
        <p:txBody>
          <a:bodyPr/>
          <a:lstStyle/>
          <a:p>
            <a:endParaRPr lang="zh-CN" altLang="en-US">
              <a:cs typeface="+mn-ea"/>
              <a:sym typeface="+mn-lt"/>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135340" y="1259623"/>
            <a:ext cx="1251833" cy="2300630"/>
          </a:xfrm>
          <a:prstGeom prst="rect">
            <a:avLst/>
          </a:prstGeom>
          <a:noFill/>
        </p:spPr>
        <p:txBody>
          <a:bodyPr wrap="square" rtlCol="0">
            <a:spAutoFit/>
          </a:bodyPr>
          <a:lstStyle/>
          <a:p>
            <a:r>
              <a:rPr lang="en-US" sz="14350" b="1" spc="300" dirty="0">
                <a:solidFill>
                  <a:schemeClr val="tx1">
                    <a:lumMod val="40000"/>
                    <a:lumOff val="60000"/>
                  </a:schemeClr>
                </a:solidFill>
                <a:cs typeface="+mn-ea"/>
                <a:sym typeface="+mn-lt"/>
              </a:rPr>
              <a:t>2</a:t>
            </a:r>
            <a:endParaRPr lang="en-US" sz="14350" b="1" spc="300" dirty="0">
              <a:solidFill>
                <a:schemeClr val="tx1">
                  <a:lumMod val="40000"/>
                  <a:lumOff val="60000"/>
                </a:schemeClr>
              </a:solidFill>
              <a:cs typeface="+mn-ea"/>
              <a:sym typeface="+mn-lt"/>
            </a:endParaRPr>
          </a:p>
        </p:txBody>
      </p:sp>
      <p:sp>
        <p:nvSpPr>
          <p:cNvPr id="4" name="Shape 749"/>
          <p:cNvSpPr/>
          <p:nvPr/>
        </p:nvSpPr>
        <p:spPr>
          <a:xfrm>
            <a:off x="1763668" y="3634074"/>
            <a:ext cx="4332332" cy="1567263"/>
          </a:xfrm>
          <a:prstGeom prst="rect">
            <a:avLst/>
          </a:prstGeom>
          <a:ln w="3175">
            <a:miter lim="400000"/>
          </a:ln>
        </p:spPr>
        <p:txBody>
          <a:bodyPr lIns="19050" tIns="19050" rIns="19050" bIns="19050">
            <a:normAutofit/>
          </a:bodyPr>
          <a:lstStyle>
            <a:lvl1pPr>
              <a:defRPr sz="11000">
                <a:solidFill>
                  <a:srgbClr val="000000"/>
                </a:solidFill>
                <a:latin typeface="Lato Light"/>
                <a:ea typeface="Lato Light"/>
                <a:cs typeface="Lato Light"/>
                <a:sym typeface="Lato Light"/>
              </a:defRPr>
            </a:lvl1pPr>
          </a:lstStyle>
          <a:p>
            <a:pPr defTabSz="412750" hangingPunct="0"/>
            <a:r>
              <a:rPr lang="en-US" altLang="zh-CN" sz="2800" kern="0" dirty="0">
                <a:latin typeface="+mn-lt"/>
                <a:ea typeface="+mn-ea"/>
                <a:cs typeface="+mn-ea"/>
                <a:sym typeface="+mn-lt"/>
              </a:rPr>
              <a:t>PART TWO</a:t>
            </a:r>
            <a:endParaRPr lang="en-US" altLang="zh-CN" sz="2800" kern="0" dirty="0">
              <a:latin typeface="+mn-lt"/>
              <a:ea typeface="+mn-ea"/>
              <a:cs typeface="+mn-ea"/>
              <a:sym typeface="+mn-lt"/>
            </a:endParaRPr>
          </a:p>
          <a:p>
            <a:pPr defTabSz="412750" hangingPunct="0"/>
            <a:r>
              <a:rPr lang="zh-CN" altLang="en-US" sz="5400" b="1" kern="0" dirty="0">
                <a:latin typeface="+mn-lt"/>
                <a:ea typeface="+mn-ea"/>
                <a:cs typeface="+mn-ea"/>
                <a:sym typeface="+mn-lt"/>
              </a:rPr>
              <a:t>爱好</a:t>
            </a:r>
            <a:endParaRPr lang="zh-CN" altLang="en-US" sz="5400" b="1" kern="0" dirty="0">
              <a:latin typeface="+mn-lt"/>
              <a:ea typeface="+mn-ea"/>
              <a:cs typeface="+mn-ea"/>
              <a:sym typeface="+mn-lt"/>
            </a:endParaRPr>
          </a:p>
        </p:txBody>
      </p:sp>
      <p:sp>
        <p:nvSpPr>
          <p:cNvPr id="6" name="PA_任意多边形 17"/>
          <p:cNvSpPr/>
          <p:nvPr>
            <p:custDataLst>
              <p:tags r:id="rId1"/>
            </p:custDataLst>
          </p:nvPr>
        </p:nvSpPr>
        <p:spPr>
          <a:xfrm>
            <a:off x="1039357" y="1185802"/>
            <a:ext cx="5377656" cy="4896544"/>
          </a:xfrm>
          <a:custGeom>
            <a:avLst/>
            <a:gdLst>
              <a:gd name="connsiteX0" fmla="*/ 0 w 5377656"/>
              <a:gd name="connsiteY0" fmla="*/ 0 h 4896544"/>
              <a:gd name="connsiteX1" fmla="*/ 5377656 w 5377656"/>
              <a:gd name="connsiteY1" fmla="*/ 0 h 4896544"/>
              <a:gd name="connsiteX2" fmla="*/ 5377656 w 5377656"/>
              <a:gd name="connsiteY2" fmla="*/ 72272 h 4896544"/>
              <a:gd name="connsiteX3" fmla="*/ 72597 w 5377656"/>
              <a:gd name="connsiteY3" fmla="*/ 72272 h 4896544"/>
              <a:gd name="connsiteX4" fmla="*/ 72597 w 5377656"/>
              <a:gd name="connsiteY4" fmla="*/ 4824272 h 4896544"/>
              <a:gd name="connsiteX5" fmla="*/ 5377656 w 5377656"/>
              <a:gd name="connsiteY5" fmla="*/ 4824272 h 4896544"/>
              <a:gd name="connsiteX6" fmla="*/ 5377656 w 5377656"/>
              <a:gd name="connsiteY6" fmla="*/ 4896544 h 4896544"/>
              <a:gd name="connsiteX7" fmla="*/ 0 w 5377656"/>
              <a:gd name="connsiteY7"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7656" h="4896544">
                <a:moveTo>
                  <a:pt x="0" y="0"/>
                </a:moveTo>
                <a:lnTo>
                  <a:pt x="5377656" y="0"/>
                </a:lnTo>
                <a:lnTo>
                  <a:pt x="5377656" y="72272"/>
                </a:lnTo>
                <a:lnTo>
                  <a:pt x="72597" y="72272"/>
                </a:lnTo>
                <a:lnTo>
                  <a:pt x="72597" y="4824272"/>
                </a:lnTo>
                <a:lnTo>
                  <a:pt x="5377656" y="4824272"/>
                </a:lnTo>
                <a:lnTo>
                  <a:pt x="5377656" y="4896544"/>
                </a:lnTo>
                <a:lnTo>
                  <a:pt x="0" y="4896544"/>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 name="PA_矩形 7"/>
          <p:cNvSpPr/>
          <p:nvPr>
            <p:custDataLst>
              <p:tags r:id="rId2"/>
            </p:custDataLst>
          </p:nvPr>
        </p:nvSpPr>
        <p:spPr>
          <a:xfrm>
            <a:off x="6417013" y="1185802"/>
            <a:ext cx="5377656" cy="4896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矩形 4"/>
          <p:cNvSpPr/>
          <p:nvPr/>
        </p:nvSpPr>
        <p:spPr>
          <a:xfrm>
            <a:off x="7478134" y="3560227"/>
            <a:ext cx="3255827" cy="1873885"/>
          </a:xfrm>
          <a:prstGeom prst="rect">
            <a:avLst/>
          </a:prstGeom>
        </p:spPr>
        <p:txBody>
          <a:bodyPr wrap="square">
            <a:spAutoFit/>
          </a:bodyPr>
          <a:lstStyle/>
          <a:p>
            <a:pPr>
              <a:lnSpc>
                <a:spcPct val="120000"/>
              </a:lnSpc>
              <a:spcAft>
                <a:spcPts val="600"/>
              </a:spcAft>
            </a:pPr>
            <a:r>
              <a:rPr lang="zh-CN" altLang="en-US" sz="1600" b="1" dirty="0">
                <a:solidFill>
                  <a:schemeClr val="bg1"/>
                </a:solidFill>
                <a:cs typeface="+mn-ea"/>
                <a:sym typeface="+mn-lt"/>
              </a:rPr>
              <a:t>音乐【器乐声乐</a:t>
            </a:r>
            <a:r>
              <a:rPr lang="zh-CN" altLang="en-US" sz="1600" b="1" dirty="0">
                <a:solidFill>
                  <a:schemeClr val="bg1"/>
                </a:solidFill>
                <a:cs typeface="+mn-ea"/>
                <a:sym typeface="+mn-lt"/>
              </a:rPr>
              <a:t>】</a:t>
            </a:r>
            <a:endParaRPr lang="zh-CN" altLang="en-US"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阅读</a:t>
            </a:r>
            <a:r>
              <a:rPr lang="zh-CN" sz="1600" b="1" dirty="0">
                <a:solidFill>
                  <a:schemeClr val="bg1"/>
                </a:solidFill>
                <a:cs typeface="+mn-ea"/>
                <a:sym typeface="+mn-lt"/>
              </a:rPr>
              <a:t>【方向甚广</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zh-CN" sz="1600" b="1" dirty="0">
                <a:solidFill>
                  <a:schemeClr val="bg1"/>
                </a:solidFill>
                <a:cs typeface="+mn-ea"/>
                <a:sym typeface="+mn-lt"/>
              </a:rPr>
              <a:t>吃货【要吃就做</a:t>
            </a:r>
            <a:r>
              <a:rPr lang="zh-CN" sz="1600" b="1" dirty="0">
                <a:solidFill>
                  <a:schemeClr val="bg1"/>
                </a:solidFill>
                <a:cs typeface="+mn-ea"/>
                <a:sym typeface="+mn-lt"/>
              </a:rPr>
              <a:t>】</a:t>
            </a:r>
            <a:endParaRPr lang="zh-CN" sz="1600" b="1" dirty="0">
              <a:solidFill>
                <a:schemeClr val="bg1"/>
              </a:solidFill>
              <a:cs typeface="+mn-ea"/>
              <a:sym typeface="+mn-lt"/>
            </a:endParaRPr>
          </a:p>
          <a:p>
            <a:pPr>
              <a:lnSpc>
                <a:spcPct val="120000"/>
              </a:lnSpc>
              <a:spcAft>
                <a:spcPts val="600"/>
              </a:spcAft>
            </a:pPr>
            <a:r>
              <a:rPr lang="en-US" altLang="zh-CN" sz="1600" b="1" dirty="0">
                <a:solidFill>
                  <a:schemeClr val="bg1"/>
                </a:solidFill>
                <a:cs typeface="+mn-ea"/>
                <a:sym typeface="+mn-lt"/>
              </a:rPr>
              <a:t>.....</a:t>
            </a:r>
            <a:endParaRPr lang="en-US" altLang="zh-CN" sz="1600" b="1" dirty="0">
              <a:solidFill>
                <a:schemeClr val="bg1"/>
              </a:solidFill>
              <a:cs typeface="+mn-ea"/>
              <a:sym typeface="+mn-lt"/>
            </a:endParaRPr>
          </a:p>
          <a:p>
            <a:pPr>
              <a:lnSpc>
                <a:spcPct val="120000"/>
              </a:lnSpc>
              <a:spcAft>
                <a:spcPts val="600"/>
              </a:spcAft>
            </a:pPr>
            <a:r>
              <a:rPr lang="zh-CN" altLang="en-US" sz="1600" b="1" dirty="0">
                <a:solidFill>
                  <a:schemeClr val="bg1"/>
                </a:solidFill>
                <a:cs typeface="+mn-ea"/>
                <a:sym typeface="+mn-lt"/>
              </a:rPr>
              <a:t>脑洞太大，关联思维跳脱</a:t>
            </a:r>
            <a:endParaRPr lang="zh-CN" altLang="en-US" sz="1600" b="1" dirty="0">
              <a:solidFill>
                <a:schemeClr val="bg1"/>
              </a:solidFill>
              <a:cs typeface="+mn-ea"/>
              <a:sym typeface="+mn-lt"/>
            </a:endParaRPr>
          </a:p>
        </p:txBody>
      </p:sp>
      <p:sp>
        <p:nvSpPr>
          <p:cNvPr id="9" name="PA_矩形 16"/>
          <p:cNvSpPr/>
          <p:nvPr>
            <p:custDataLst>
              <p:tags r:id="rId3"/>
            </p:custDataLst>
          </p:nvPr>
        </p:nvSpPr>
        <p:spPr>
          <a:xfrm>
            <a:off x="10541015" y="1185802"/>
            <a:ext cx="768085" cy="1223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u0ldtq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4044</Words>
  <Application>WPS 演示</Application>
  <PresentationFormat>宽屏</PresentationFormat>
  <Paragraphs>662</Paragraphs>
  <Slides>45</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45</vt:i4>
      </vt:variant>
    </vt:vector>
  </HeadingPairs>
  <TitlesOfParts>
    <vt:vector size="70" baseType="lpstr">
      <vt:lpstr>Arial</vt:lpstr>
      <vt:lpstr>宋体</vt:lpstr>
      <vt:lpstr>Wingdings</vt:lpstr>
      <vt:lpstr>微软雅黑</vt:lpstr>
      <vt:lpstr>Lato Light</vt:lpstr>
      <vt:lpstr>Wingdings</vt:lpstr>
      <vt:lpstr>Aileron SemiBold</vt:lpstr>
      <vt:lpstr>Arial Unicode MS</vt:lpstr>
      <vt:lpstr>等线</vt:lpstr>
      <vt:lpstr>Gill Sans</vt:lpstr>
      <vt:lpstr>ヒラギノ角ゴ ProN W3</vt:lpstr>
      <vt:lpstr>Gill Sans</vt:lpstr>
      <vt:lpstr>Arial Narrow</vt:lpstr>
      <vt:lpstr>UKIJ Qolyazma</vt:lpstr>
      <vt:lpstr>Segoe Print</vt:lpstr>
      <vt:lpstr>华文黑体</vt:lpstr>
      <vt:lpstr>Clear Sans</vt:lpstr>
      <vt:lpstr>NumberOnly</vt:lpstr>
      <vt:lpstr>Clear Sans Light</vt:lpstr>
      <vt:lpstr>方正兰亭细黑_GBK</vt:lpstr>
      <vt:lpstr>黑体</vt:lpstr>
      <vt:lpstr>Times New Roman</vt:lpstr>
      <vt:lpstr>Yu Gothic</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 zhou</dc:creator>
  <cp:lastModifiedBy>夜瓜居士</cp:lastModifiedBy>
  <cp:revision>45</cp:revision>
  <dcterms:created xsi:type="dcterms:W3CDTF">2019-04-30T02:42:00Z</dcterms:created>
  <dcterms:modified xsi:type="dcterms:W3CDTF">2019-06-02T14:00:38Z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